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3"/>
  </p:sldMasterIdLst>
  <p:notesMasterIdLst>
    <p:notesMasterId r:id="rId18"/>
  </p:notesMasterIdLst>
  <p:handoutMasterIdLst>
    <p:handoutMasterId r:id="rId19"/>
  </p:handoutMasterIdLst>
  <p:sldIdLst>
    <p:sldId id="302" r:id="rId4"/>
    <p:sldId id="320" r:id="rId5"/>
    <p:sldId id="321" r:id="rId6"/>
    <p:sldId id="318" r:id="rId7"/>
    <p:sldId id="316" r:id="rId8"/>
    <p:sldId id="313" r:id="rId9"/>
    <p:sldId id="323" r:id="rId10"/>
    <p:sldId id="314" r:id="rId11"/>
    <p:sldId id="324" r:id="rId12"/>
    <p:sldId id="282" r:id="rId13"/>
    <p:sldId id="310" r:id="rId14"/>
    <p:sldId id="283" r:id="rId15"/>
    <p:sldId id="288" r:id="rId16"/>
    <p:sldId id="325" r:id="rId17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1480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4320">
          <p15:clr>
            <a:srgbClr val="A4A3A4"/>
          </p15:clr>
        </p15:guide>
        <p15:guide id="6" orient="horz" pos="119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pos="3120">
          <p15:clr>
            <a:srgbClr val="A4A3A4"/>
          </p15:clr>
        </p15:guide>
        <p15:guide id="9" pos="1759">
          <p15:clr>
            <a:srgbClr val="A4A3A4"/>
          </p15:clr>
        </p15:guide>
        <p15:guide id="10" pos="2439">
          <p15:clr>
            <a:srgbClr val="A4A3A4"/>
          </p15:clr>
        </p15:guide>
        <p15:guide id="11" pos="3800">
          <p15:clr>
            <a:srgbClr val="A4A3A4"/>
          </p15:clr>
        </p15:guide>
        <p15:guide id="12" pos="4481">
          <p15:clr>
            <a:srgbClr val="A4A3A4"/>
          </p15:clr>
        </p15:guide>
        <p15:guide id="13" pos="1070">
          <p15:clr>
            <a:srgbClr val="A4A3A4"/>
          </p15:clr>
        </p15:guide>
        <p15:guide id="14" pos="5161">
          <p15:clr>
            <a:srgbClr val="A4A3A4"/>
          </p15:clr>
        </p15:guide>
        <p15:guide id="15" pos="5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B26"/>
    <a:srgbClr val="FF0000"/>
    <a:srgbClr val="003366"/>
    <a:srgbClr val="FF9933"/>
    <a:srgbClr val="8CCED7"/>
    <a:srgbClr val="4B4140"/>
    <a:srgbClr val="E961D9"/>
    <a:srgbClr val="A91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32" autoAdjust="0"/>
    <p:restoredTop sz="94707" autoAdjust="0"/>
  </p:normalViewPr>
  <p:slideViewPr>
    <p:cSldViewPr snapToGrid="0">
      <p:cViewPr varScale="1">
        <p:scale>
          <a:sx n="79" d="100"/>
          <a:sy n="79" d="100"/>
        </p:scale>
        <p:origin x="1051" y="82"/>
      </p:cViewPr>
      <p:guideLst>
        <p:guide orient="horz" pos="799"/>
        <p:guide orient="horz" pos="1480"/>
        <p:guide orient="horz" pos="2840"/>
        <p:guide orient="horz" pos="2160"/>
        <p:guide orient="horz" pos="4320"/>
        <p:guide orient="horz" pos="119"/>
        <p:guide orient="horz" pos="3521"/>
        <p:guide pos="3120"/>
        <p:guide pos="1759"/>
        <p:guide pos="2439"/>
        <p:guide pos="3800"/>
        <p:guide pos="4481"/>
        <p:guide pos="1070"/>
        <p:guide pos="5161"/>
        <p:guide pos="5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4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1687BF-465C-DDDB-968B-C8B8129EBE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DECB2-44F5-6C3F-D3C6-600113233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36F3A9-AC56-441F-A82E-D56704D3EDB8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BACBB-04A2-4812-0638-0474D5CFE0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B0596-D205-3ABA-CA28-3085A88DFA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D483014-26EB-4430-8839-A0440CE0A4B0}" type="slidenum">
              <a:rPr lang="en-US" altLang="nl-BE"/>
              <a:pPr/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7326D-D3BE-6735-2724-371DAE6134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496DB-839F-F6EA-096D-F0CC5AB3C9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20" tIns="45860" rIns="91720" bIns="458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49F103-64E9-40FD-8EBE-3B4D70DED1F6}" type="datetimeFigureOut">
              <a:rPr lang="en-US"/>
              <a:pPr>
                <a:defRPr/>
              </a:pPr>
              <a:t>7/26/2022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9CAF6C-6CF5-EFC4-4EA7-477DC6C4C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0" tIns="45860" rIns="91720" bIns="4586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041B9C-AD01-9856-341F-0083FFB47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720" tIns="45860" rIns="91720" bIns="4586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3152A-A144-1173-B349-E3CBC3E304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720" tIns="45860" rIns="91720" bIns="458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C8640-49C7-8864-CD77-EE94FFA28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720" tIns="45860" rIns="91720" bIns="458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036D9E6-890A-446E-938C-0845C2AA354E}" type="slidenum">
              <a:rPr lang="en-US" altLang="nl-BE"/>
              <a:pPr/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DE93768E-51FE-5E16-F109-8D004FEAC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7DAA003-BEC2-AF8A-7183-9600A60FBB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DEFC439-5808-0D20-E4F1-BCBD9A0A2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90A19F-D4B4-4CAB-81F9-106D18FDF798}" type="slidenum">
              <a:rPr lang="en-US" altLang="nl-BE">
                <a:latin typeface="Calibri" panose="020F0502020204030204" pitchFamily="34" charset="0"/>
              </a:rPr>
              <a:pPr/>
              <a:t>1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C10429D3-2EE6-A8D8-2305-FBB0A5E49A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63A76CE2-B0D9-CFD7-BC1F-E3D7EF034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B054093C-4571-30D0-C6AA-C46573129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4EA20-3E2C-4515-8EE1-C018E12DF8AD}" type="slidenum">
              <a:rPr lang="en-US" altLang="nl-BE">
                <a:latin typeface="Calibri" panose="020F0502020204030204" pitchFamily="34" charset="0"/>
              </a:rPr>
              <a:pPr/>
              <a:t>10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18F7F208-5945-F5D6-CB62-58EBC48E61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64C925D5-BB62-0ADB-EB33-7BAFA765DD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34DC8285-B47D-04BE-4D43-0EC2154C1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8A201C-E4F3-487A-B5C4-84BF7E275A0A}" type="slidenum">
              <a:rPr lang="en-US" altLang="nl-BE">
                <a:latin typeface="Calibri" panose="020F0502020204030204" pitchFamily="34" charset="0"/>
              </a:rPr>
              <a:pPr/>
              <a:t>11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D8AE7B36-64E5-8386-9733-B7B94464F6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E206E1AD-C14C-1E08-01CB-9F3AE91D0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66B324FB-EFBB-475C-7771-6C2B72034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943438-F4DA-44CD-9B30-3D430112B230}" type="slidenum">
              <a:rPr lang="en-US" altLang="nl-BE">
                <a:latin typeface="Calibri" panose="020F0502020204030204" pitchFamily="34" charset="0"/>
              </a:rPr>
              <a:pPr/>
              <a:t>12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EBCA3439-FE41-B35D-716C-F6D43CF2A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1A2C1B41-7D22-3016-E315-1389FC08A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8C9599DC-3057-9757-A091-48D9DBBF4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9793B6-7E78-49A7-AA78-14FE6B0661D7}" type="slidenum">
              <a:rPr lang="en-US" altLang="nl-BE">
                <a:latin typeface="Calibri" panose="020F0502020204030204" pitchFamily="34" charset="0"/>
              </a:rPr>
              <a:pPr/>
              <a:t>13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9137901D-B022-EBDE-BE56-F81390C5BA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C042040C-DEEF-511E-C5F4-8CCB8A1D4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C0CF225E-D0E0-E33D-0AF5-540416B96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BFBD7A-4E6C-45CE-A457-C86CFA51702E}" type="slidenum">
              <a:rPr lang="en-US" altLang="nl-BE">
                <a:latin typeface="Calibri" panose="020F0502020204030204" pitchFamily="34" charset="0"/>
              </a:rPr>
              <a:pPr/>
              <a:t>14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16DD276C-99F4-0DC6-013E-5D01D0F33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7E7D2373-30FE-797F-AC8D-9C070B968F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altLang="nl-BE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7759AEB2-D211-4E28-8C1C-FE2757CBE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AA136-F17F-47A6-AD6E-1296E936602C}" type="slidenum">
              <a:rPr lang="en-US" altLang="nl-BE">
                <a:latin typeface="Calibri" panose="020F0502020204030204" pitchFamily="34" charset="0"/>
              </a:rPr>
              <a:pPr/>
              <a:t>2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069C2122-5D52-8F28-1093-C0048D818A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3948DDAE-54F7-5208-157B-40498B4E1B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altLang="nl-BE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2F888EC6-4F8E-4447-DC50-B94E0EAE5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876DD6-FD71-4DF9-A5FC-16AD76C047EA}" type="slidenum">
              <a:rPr lang="en-US" altLang="nl-BE">
                <a:latin typeface="Calibri" panose="020F0502020204030204" pitchFamily="34" charset="0"/>
              </a:rPr>
              <a:pPr/>
              <a:t>3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79F00B03-6980-1E07-0D2E-8F75BCECF2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E6941FB0-5CE2-D14F-8092-67D2B12ABD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FFFA6E4F-1575-37DA-9BF3-0CCCD97CD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A4D7CC-BC43-478F-B964-9B814F1CF7DB}" type="slidenum">
              <a:rPr lang="en-US" altLang="nl-BE">
                <a:latin typeface="Calibri" panose="020F0502020204030204" pitchFamily="34" charset="0"/>
              </a:rPr>
              <a:pPr/>
              <a:t>4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764EBCF9-A3E0-2D6D-29E2-9DD454CB70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12AB87C6-6097-D7B5-E6B5-CD05943F2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9F2E6D7A-710F-1FCC-A060-A21E08DBA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79621B-3CBB-41A4-8F5C-B3DAE99EA9D4}" type="slidenum">
              <a:rPr lang="en-US" altLang="nl-BE">
                <a:latin typeface="Calibri" panose="020F0502020204030204" pitchFamily="34" charset="0"/>
              </a:rPr>
              <a:pPr/>
              <a:t>5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37D6423E-106A-D136-ED2F-F5C4F28026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CD489A39-3D3B-20C3-F745-B0FC960E5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altLang="nl-BE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D6309803-5906-87F6-F684-AF57C61BE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88A1F4-20DE-45CC-AAFE-BF9C11764581}" type="slidenum">
              <a:rPr lang="en-US" altLang="nl-BE">
                <a:latin typeface="Calibri" panose="020F0502020204030204" pitchFamily="34" charset="0"/>
              </a:rPr>
              <a:pPr/>
              <a:t>6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EDDCB59F-B725-EB2E-FCC7-1997D12EBD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A31EC528-2A26-CE8B-6179-1BEEDE9CA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2C053878-67D3-F24F-F776-6987B8154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DECA81-AC95-4D42-882E-CE18AB7C3294}" type="slidenum">
              <a:rPr lang="en-US" altLang="nl-BE">
                <a:latin typeface="Calibri" panose="020F0502020204030204" pitchFamily="34" charset="0"/>
              </a:rPr>
              <a:pPr/>
              <a:t>7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134880D8-9668-D5F2-9E04-49524FE289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F85F3F28-731F-9B9E-A1F4-E6DE6ACA9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A4DF125E-6A45-DFEC-EC3D-170C9F181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020F22-B4F1-40A8-BB4E-FC98650F1145}" type="slidenum">
              <a:rPr lang="en-US" altLang="nl-BE">
                <a:latin typeface="Calibri" panose="020F0502020204030204" pitchFamily="34" charset="0"/>
              </a:rPr>
              <a:pPr/>
              <a:t>8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7AFA0149-4E89-49B4-FB7A-FE4E353A0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E799ADE0-127A-FD39-2895-C1CBC37162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8C845051-35B4-6E4A-5598-0C1C96C615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FABD6E-238F-4DE6-8A93-DF70A8F0CA62}" type="slidenum">
              <a:rPr lang="en-US" altLang="nl-BE">
                <a:latin typeface="Calibri" panose="020F0502020204030204" pitchFamily="34" charset="0"/>
              </a:rPr>
              <a:pPr/>
              <a:t>9</a:t>
            </a:fld>
            <a:endParaRPr lang="en-US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54B6DE2-3E77-86A7-5BAA-EB907E9A1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681663"/>
            <a:ext cx="34004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9248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924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48175" y="987427"/>
            <a:ext cx="4778078" cy="55276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04924" y="457200"/>
            <a:ext cx="29064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4924" y="2057400"/>
            <a:ext cx="2906416" cy="4457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EDB48E-B1BE-8CC6-F68C-CCC0AA848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80FD0A-1A80-4DA6-A2B6-B4FF11A063DD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24803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3C7CF3-11C9-5789-D10E-61D872675B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FC5220-7C9D-44CF-B23D-CA7A79A344CC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403540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61404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9675" y="365125"/>
            <a:ext cx="5755482" cy="6140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5B0764-068E-D8CC-91E6-18C2F0876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FDD443-1319-436B-8B88-E7F1F94CD52F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0081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66312C-541D-1DFB-7F63-040D2266F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63ADB-424A-4663-9FD3-FC58A26CEAAA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089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4" y="1709740"/>
            <a:ext cx="79148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924" y="4589465"/>
            <a:ext cx="7914880" cy="191611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95E54-339A-E779-7B30-FBCEC7CBD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2398EB-526F-4210-BADB-E4019AE6BB3D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3677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4924" y="1825624"/>
            <a:ext cx="3857626" cy="4679951"/>
          </a:xfrm>
        </p:spPr>
        <p:txBody>
          <a:bodyPr/>
          <a:lstStyle>
            <a:lvl1pPr>
              <a:defRPr sz="1100" b="0"/>
            </a:lvl1pPr>
            <a:lvl2pPr marL="534988" indent="-228600">
              <a:defRPr sz="10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825624"/>
            <a:ext cx="3890963" cy="4679951"/>
          </a:xfrm>
        </p:spPr>
        <p:txBody>
          <a:bodyPr/>
          <a:lstStyle>
            <a:lvl1pPr>
              <a:defRPr sz="1100" b="0"/>
            </a:lvl1pPr>
            <a:lvl2pPr marL="534988" indent="-228600">
              <a:defRPr sz="1000"/>
            </a:lvl2pPr>
            <a:lvl3pPr>
              <a:defRPr sz="8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679862-CA33-8C76-28CA-E6FE61F5A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4025" y="6305550"/>
            <a:ext cx="681038" cy="376238"/>
          </a:xfrm>
        </p:spPr>
        <p:txBody>
          <a:bodyPr/>
          <a:lstStyle>
            <a:lvl1pPr>
              <a:defRPr/>
            </a:lvl1pPr>
          </a:lstStyle>
          <a:p>
            <a:fld id="{BDDAC049-F473-4D5D-99D7-D0335BCA5D39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37618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4" y="355600"/>
            <a:ext cx="8543925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923" y="1681163"/>
            <a:ext cx="35681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923" y="2505074"/>
            <a:ext cx="3568107" cy="400050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4"/>
            <a:ext cx="4211340" cy="400050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3E396D-C241-6835-429B-262B4F13BA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60063-DF4C-4729-853F-E444D00F374B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89872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B3B273-1CD2-54FF-304F-6F0868B68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AC3ECB-1AC7-469C-B071-6BC7F4A7D31E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784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8860748-79FB-BE31-E45A-DEA0DC517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95F2E0-3371-419A-9FDA-A11133761547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1335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6DC38-C578-A981-2E97-ABF006C1C2E3}"/>
              </a:ext>
            </a:extLst>
          </p:cNvPr>
          <p:cNvSpPr/>
          <p:nvPr userDrawn="1"/>
        </p:nvSpPr>
        <p:spPr>
          <a:xfrm>
            <a:off x="7000875" y="4543425"/>
            <a:ext cx="2905125" cy="2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47FB716-075C-B39F-5B52-AF96E7462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24963" y="6091238"/>
            <a:ext cx="690562" cy="414337"/>
          </a:xfrm>
        </p:spPr>
        <p:txBody>
          <a:bodyPr/>
          <a:lstStyle>
            <a:lvl1pPr>
              <a:defRPr/>
            </a:lvl1pPr>
          </a:lstStyle>
          <a:p>
            <a:fld id="{6AB6CC1C-4C2D-4AB1-BEDE-C022CBD326F3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232205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4" y="457200"/>
            <a:ext cx="29064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0" y="987428"/>
            <a:ext cx="4768553" cy="55158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4924" y="2057400"/>
            <a:ext cx="2906416" cy="444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E77C26-9211-110C-3F22-3C3768635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4FDB20-42CF-4572-A0EC-745DB715E090}" type="slidenum">
              <a:rPr lang="en-US" altLang="nl-BE"/>
              <a:pPr/>
              <a:t>‹nr.›</a:t>
            </a:fld>
            <a:endParaRPr lang="en-US" altLang="nl-BE"/>
          </a:p>
        </p:txBody>
      </p:sp>
    </p:spTree>
    <p:extLst>
      <p:ext uri="{BB962C8B-B14F-4D97-AF65-F5344CB8AC3E}">
        <p14:creationId xmlns:p14="http://schemas.microsoft.com/office/powerpoint/2010/main" val="59026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118F4-F636-B303-7A32-9BF5BE463A17}"/>
              </a:ext>
            </a:extLst>
          </p:cNvPr>
          <p:cNvSpPr/>
          <p:nvPr/>
        </p:nvSpPr>
        <p:spPr>
          <a:xfrm>
            <a:off x="0" y="0"/>
            <a:ext cx="819150" cy="6858000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90CF4F7-D050-2EBA-EE2E-71C8E0A19F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04925" y="365125"/>
            <a:ext cx="7920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en-US" altLang="nl-BE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7E86DED-2AFD-2216-DAB2-33F0500D0B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04925" y="1825625"/>
            <a:ext cx="7920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en-US" altLang="nl-BE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8D08E9E4-94C7-6244-BCC2-236137C435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926013"/>
            <a:ext cx="4603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DF1312-E678-D499-8F67-68CD3E06A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63" y="6305550"/>
            <a:ext cx="681037" cy="376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rgbClr val="276D7F"/>
                </a:solidFill>
                <a:latin typeface="Segoe UI Light" panose="020B0502040204020203" pitchFamily="34" charset="0"/>
              </a:defRPr>
            </a:lvl1pPr>
          </a:lstStyle>
          <a:p>
            <a:fld id="{E807E37B-5F9B-4FA8-AEFF-AC35333226FE}" type="slidenum">
              <a:rPr lang="en-US" altLang="nl-BE"/>
              <a:pPr/>
              <a:t>‹nr.›</a:t>
            </a:fld>
            <a:endParaRPr lang="en-U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86" r:id="rId2"/>
    <p:sldLayoutId id="2147484187" r:id="rId3"/>
    <p:sldLayoutId id="2147484196" r:id="rId4"/>
    <p:sldLayoutId id="2147484188" r:id="rId5"/>
    <p:sldLayoutId id="2147484189" r:id="rId6"/>
    <p:sldLayoutId id="2147484190" r:id="rId7"/>
    <p:sldLayoutId id="2147484197" r:id="rId8"/>
    <p:sldLayoutId id="2147484191" r:id="rId9"/>
    <p:sldLayoutId id="2147484192" r:id="rId10"/>
    <p:sldLayoutId id="2147484193" r:id="rId11"/>
    <p:sldLayoutId id="2147484194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egoe UI Semibold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B414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B41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B41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B41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B41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6.jpeg"/><Relationship Id="rId18" Type="http://schemas.openxmlformats.org/officeDocument/2006/relationships/image" Target="../media/image18.jpeg"/><Relationship Id="rId3" Type="http://schemas.openxmlformats.org/officeDocument/2006/relationships/image" Target="../media/image71.jpeg"/><Relationship Id="rId7" Type="http://schemas.openxmlformats.org/officeDocument/2006/relationships/image" Target="../media/image72.jpeg"/><Relationship Id="rId12" Type="http://schemas.openxmlformats.org/officeDocument/2006/relationships/image" Target="../media/image25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3.jpeg"/><Relationship Id="rId5" Type="http://schemas.openxmlformats.org/officeDocument/2006/relationships/image" Target="../media/image27.jpeg"/><Relationship Id="rId15" Type="http://schemas.openxmlformats.org/officeDocument/2006/relationships/image" Target="../media/image20.jpeg"/><Relationship Id="rId10" Type="http://schemas.openxmlformats.org/officeDocument/2006/relationships/image" Target="../media/image75.jpeg"/><Relationship Id="rId19" Type="http://schemas.openxmlformats.org/officeDocument/2006/relationships/image" Target="../media/image78.jpeg"/><Relationship Id="rId4" Type="http://schemas.openxmlformats.org/officeDocument/2006/relationships/image" Target="../media/image28.jpeg"/><Relationship Id="rId9" Type="http://schemas.openxmlformats.org/officeDocument/2006/relationships/image" Target="../media/image74.jpeg"/><Relationship Id="rId14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34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81.jpeg"/><Relationship Id="rId5" Type="http://schemas.openxmlformats.org/officeDocument/2006/relationships/image" Target="../media/image29.jpeg"/><Relationship Id="rId10" Type="http://schemas.openxmlformats.org/officeDocument/2006/relationships/image" Target="../media/image65.jpeg"/><Relationship Id="rId4" Type="http://schemas.openxmlformats.org/officeDocument/2006/relationships/image" Target="../media/image33.jpeg"/><Relationship Id="rId9" Type="http://schemas.openxmlformats.org/officeDocument/2006/relationships/image" Target="../media/image8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87.jpeg"/><Relationship Id="rId3" Type="http://schemas.openxmlformats.org/officeDocument/2006/relationships/image" Target="../media/image39.jpeg"/><Relationship Id="rId7" Type="http://schemas.openxmlformats.org/officeDocument/2006/relationships/image" Target="../media/image82.jpeg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11" Type="http://schemas.openxmlformats.org/officeDocument/2006/relationships/image" Target="../media/image85.jpeg"/><Relationship Id="rId5" Type="http://schemas.openxmlformats.org/officeDocument/2006/relationships/image" Target="../media/image35.jpeg"/><Relationship Id="rId15" Type="http://schemas.openxmlformats.org/officeDocument/2006/relationships/image" Target="../media/image89.jpeg"/><Relationship Id="rId10" Type="http://schemas.openxmlformats.org/officeDocument/2006/relationships/image" Target="../media/image84.jpeg"/><Relationship Id="rId4" Type="http://schemas.openxmlformats.org/officeDocument/2006/relationships/image" Target="../media/image38.jpeg"/><Relationship Id="rId9" Type="http://schemas.openxmlformats.org/officeDocument/2006/relationships/image" Target="../media/image83.jpeg"/><Relationship Id="rId14" Type="http://schemas.openxmlformats.org/officeDocument/2006/relationships/image" Target="../media/image8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72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eg"/><Relationship Id="rId11" Type="http://schemas.openxmlformats.org/officeDocument/2006/relationships/image" Target="../media/image8.jpeg"/><Relationship Id="rId5" Type="http://schemas.openxmlformats.org/officeDocument/2006/relationships/image" Target="../media/image93.jpeg"/><Relationship Id="rId15" Type="http://schemas.openxmlformats.org/officeDocument/2006/relationships/image" Target="../media/image97.jpeg"/><Relationship Id="rId10" Type="http://schemas.openxmlformats.org/officeDocument/2006/relationships/image" Target="../media/image32.jpeg"/><Relationship Id="rId4" Type="http://schemas.openxmlformats.org/officeDocument/2006/relationships/image" Target="../media/image92.jpeg"/><Relationship Id="rId9" Type="http://schemas.openxmlformats.org/officeDocument/2006/relationships/image" Target="../media/image7.jpeg"/><Relationship Id="rId14" Type="http://schemas.openxmlformats.org/officeDocument/2006/relationships/image" Target="../media/image7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k-s.b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1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41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3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24.jpeg"/><Relationship Id="rId5" Type="http://schemas.openxmlformats.org/officeDocument/2006/relationships/image" Target="../media/image46.jpeg"/><Relationship Id="rId15" Type="http://schemas.openxmlformats.org/officeDocument/2006/relationships/image" Target="../media/image55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57.jpeg"/><Relationship Id="rId10" Type="http://schemas.openxmlformats.org/officeDocument/2006/relationships/image" Target="../media/image59.jpeg"/><Relationship Id="rId4" Type="http://schemas.openxmlformats.org/officeDocument/2006/relationships/image" Target="../media/image15.jpeg"/><Relationship Id="rId9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18.jpeg"/><Relationship Id="rId4" Type="http://schemas.openxmlformats.org/officeDocument/2006/relationships/image" Target="../media/image61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67.jpeg"/><Relationship Id="rId5" Type="http://schemas.openxmlformats.org/officeDocument/2006/relationships/image" Target="../media/image64.jpeg"/><Relationship Id="rId15" Type="http://schemas.openxmlformats.org/officeDocument/2006/relationships/image" Target="../media/image70.jpeg"/><Relationship Id="rId10" Type="http://schemas.openxmlformats.org/officeDocument/2006/relationships/image" Target="../media/image66.jpeg"/><Relationship Id="rId4" Type="http://schemas.openxmlformats.org/officeDocument/2006/relationships/image" Target="../media/image41.jpeg"/><Relationship Id="rId9" Type="http://schemas.openxmlformats.org/officeDocument/2006/relationships/image" Target="../media/image65.jpeg"/><Relationship Id="rId1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>
            <a:extLst>
              <a:ext uri="{FF2B5EF4-FFF2-40B4-BE49-F238E27FC236}">
                <a16:creationId xmlns:a16="http://schemas.microsoft.com/office/drawing/2014/main" id="{91D30995-54CF-2726-E25D-73F5B73BE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8667750" cy="2387600"/>
          </a:xfrm>
        </p:spPr>
        <p:txBody>
          <a:bodyPr/>
          <a:lstStyle/>
          <a:p>
            <a:pPr eaLnBrk="1" hangingPunct="1"/>
            <a:r>
              <a:rPr lang="en-US" altLang="nl-BE"/>
              <a:t>picto-play  </a:t>
            </a:r>
            <a:r>
              <a:rPr lang="en-US" altLang="nl-BE" sz="3000"/>
              <a:t>1.0.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38E24AC-9A06-BC64-5BA4-FBE0DEE6F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>
              <a:buFont typeface="Arial" charset="0"/>
              <a:buNone/>
              <a:defRPr/>
            </a:pPr>
            <a:r>
              <a:rPr lang="nl-BE" sz="1600" dirty="0"/>
              <a:t>Een methodiek om kinderen en jongeren publieke (speel)ruimte te laten ontwerpen</a:t>
            </a:r>
            <a:br>
              <a:rPr lang="nl-BE" sz="1600" dirty="0"/>
            </a:br>
            <a:br>
              <a:rPr lang="nl-BE"/>
            </a:br>
            <a:r>
              <a:rPr lang="nl-BE"/>
              <a:t>PICTO-PLAY </a:t>
            </a:r>
            <a:r>
              <a:rPr lang="nl-BE" dirty="0"/>
              <a:t>CATALOGUS</a:t>
            </a:r>
          </a:p>
        </p:txBody>
      </p:sp>
      <p:pic>
        <p:nvPicPr>
          <p:cNvPr id="7172" name="Picture 6" descr="http://www.vvsg.be/opleiding/PublishingImages/logo's/logo_MetDeSteunVanDeVlaamseOverheid.jpg">
            <a:extLst>
              <a:ext uri="{FF2B5EF4-FFF2-40B4-BE49-F238E27FC236}">
                <a16:creationId xmlns:a16="http://schemas.microsoft.com/office/drawing/2014/main" id="{7CFFCC07-B02E-C99E-F806-94A60554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905500"/>
            <a:ext cx="16383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hthoek 137">
            <a:extLst>
              <a:ext uri="{FF2B5EF4-FFF2-40B4-BE49-F238E27FC236}">
                <a16:creationId xmlns:a16="http://schemas.microsoft.com/office/drawing/2014/main" id="{B6AA1DF0-2F65-B2FD-D067-CEA192720043}"/>
              </a:ext>
            </a:extLst>
          </p:cNvPr>
          <p:cNvSpPr>
            <a:spLocks noChangeAspect="1"/>
          </p:cNvSpPr>
          <p:nvPr/>
        </p:nvSpPr>
        <p:spPr>
          <a:xfrm>
            <a:off x="1920875" y="1228725"/>
            <a:ext cx="869950" cy="866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GROEN</a:t>
            </a:r>
          </a:p>
        </p:txBody>
      </p:sp>
      <p:grpSp>
        <p:nvGrpSpPr>
          <p:cNvPr id="25603" name="Groep 1">
            <a:extLst>
              <a:ext uri="{FF2B5EF4-FFF2-40B4-BE49-F238E27FC236}">
                <a16:creationId xmlns:a16="http://schemas.microsoft.com/office/drawing/2014/main" id="{FC52478F-B3DA-334B-D7D1-5ECF89752A49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1225550"/>
            <a:ext cx="796925" cy="876300"/>
            <a:chOff x="2043635" y="1216873"/>
            <a:chExt cx="796925" cy="876300"/>
          </a:xfrm>
        </p:grpSpPr>
        <p:grpSp>
          <p:nvGrpSpPr>
            <p:cNvPr id="25738" name="Groep 163">
              <a:extLst>
                <a:ext uri="{FF2B5EF4-FFF2-40B4-BE49-F238E27FC236}">
                  <a16:creationId xmlns:a16="http://schemas.microsoft.com/office/drawing/2014/main" id="{6D0FA209-66B4-1DA5-0404-F62A90CC2A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1207" y="1220788"/>
              <a:ext cx="720725" cy="830791"/>
              <a:chOff x="2792413" y="1220788"/>
              <a:chExt cx="720725" cy="830013"/>
            </a:xfrm>
          </p:grpSpPr>
          <p:grpSp>
            <p:nvGrpSpPr>
              <p:cNvPr id="25740" name="Groep 59">
                <a:extLst>
                  <a:ext uri="{FF2B5EF4-FFF2-40B4-BE49-F238E27FC236}">
                    <a16:creationId xmlns:a16="http://schemas.microsoft.com/office/drawing/2014/main" id="{85F23359-3208-9B79-1B38-9F9DD02B7F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2413" y="1220788"/>
                <a:ext cx="720725" cy="763587"/>
                <a:chOff x="3632199" y="949325"/>
                <a:chExt cx="720496" cy="763328"/>
              </a:xfrm>
            </p:grpSpPr>
            <p:pic>
              <p:nvPicPr>
                <p:cNvPr id="25742" name="Afbeelding 97">
                  <a:extLst>
                    <a:ext uri="{FF2B5EF4-FFF2-40B4-BE49-F238E27FC236}">
                      <a16:creationId xmlns:a16="http://schemas.microsoft.com/office/drawing/2014/main" id="{83302A11-EFB6-3E80-23AD-4226EFA7E2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2199" y="992653"/>
                  <a:ext cx="720496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43" name="Tekstvak 98">
                  <a:extLst>
                    <a:ext uri="{FF2B5EF4-FFF2-40B4-BE49-F238E27FC236}">
                      <a16:creationId xmlns:a16="http://schemas.microsoft.com/office/drawing/2014/main" id="{B4056429-F42D-03E3-746E-55D3E7FAD8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7100" y="949325"/>
                  <a:ext cx="649621" cy="218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Boom</a:t>
                  </a:r>
                </a:p>
              </p:txBody>
            </p:sp>
          </p:grp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7A71B74E-AC05-E078-799F-43B99579752E}"/>
                  </a:ext>
                </a:extLst>
              </p:cNvPr>
              <p:cNvSpPr/>
              <p:nvPr/>
            </p:nvSpPr>
            <p:spPr>
              <a:xfrm>
                <a:off x="2829454" y="2005126"/>
                <a:ext cx="44450" cy="459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6CE3E30D-DCA8-0DF3-C19D-212AE87AABCC}"/>
                </a:ext>
              </a:extLst>
            </p:cNvPr>
            <p:cNvSpPr/>
            <p:nvPr/>
          </p:nvSpPr>
          <p:spPr>
            <a:xfrm>
              <a:off x="2043635" y="121687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04" name="Groep 2">
            <a:extLst>
              <a:ext uri="{FF2B5EF4-FFF2-40B4-BE49-F238E27FC236}">
                <a16:creationId xmlns:a16="http://schemas.microsoft.com/office/drawing/2014/main" id="{2001E549-FD2E-382C-7C45-42254F891CC3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1222375"/>
            <a:ext cx="796925" cy="884238"/>
            <a:chOff x="3117314" y="1214438"/>
            <a:chExt cx="796925" cy="884027"/>
          </a:xfrm>
        </p:grpSpPr>
        <p:grpSp>
          <p:nvGrpSpPr>
            <p:cNvPr id="25732" name="Groep 164">
              <a:extLst>
                <a:ext uri="{FF2B5EF4-FFF2-40B4-BE49-F238E27FC236}">
                  <a16:creationId xmlns:a16="http://schemas.microsoft.com/office/drawing/2014/main" id="{8AA12B7D-9388-400C-C5EF-47FE3DFB9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707" y="1214438"/>
              <a:ext cx="720725" cy="835553"/>
              <a:chOff x="3871913" y="1214438"/>
              <a:chExt cx="720725" cy="835550"/>
            </a:xfrm>
          </p:grpSpPr>
          <p:grpSp>
            <p:nvGrpSpPr>
              <p:cNvPr id="25734" name="Groep 50">
                <a:extLst>
                  <a:ext uri="{FF2B5EF4-FFF2-40B4-BE49-F238E27FC236}">
                    <a16:creationId xmlns:a16="http://schemas.microsoft.com/office/drawing/2014/main" id="{B506F616-3657-9F33-81A4-388FEB1BED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1913" y="1214438"/>
                <a:ext cx="720725" cy="768350"/>
                <a:chOff x="3140075" y="3484563"/>
                <a:chExt cx="721165" cy="767625"/>
              </a:xfrm>
            </p:grpSpPr>
            <p:pic>
              <p:nvPicPr>
                <p:cNvPr id="25736" name="Afbeelding 117">
                  <a:extLst>
                    <a:ext uri="{FF2B5EF4-FFF2-40B4-BE49-F238E27FC236}">
                      <a16:creationId xmlns:a16="http://schemas.microsoft.com/office/drawing/2014/main" id="{7DF301E6-DF60-111A-226F-035C5B8495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0075" y="3532188"/>
                  <a:ext cx="72116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37" name="Tekstvak 118">
                  <a:extLst>
                    <a:ext uri="{FF2B5EF4-FFF2-40B4-BE49-F238E27FC236}">
                      <a16:creationId xmlns:a16="http://schemas.microsoft.com/office/drawing/2014/main" id="{A0A74DC8-5C90-B065-76D5-7BC6D0C6CC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6299" y="3484563"/>
                  <a:ext cx="667989" cy="223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Klimboom</a:t>
                  </a:r>
                </a:p>
              </p:txBody>
            </p:sp>
          </p:grp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EA5DE60E-BDC9-BB91-0843-AE9A5BC646A5}"/>
                  </a:ext>
                </a:extLst>
              </p:cNvPr>
              <p:cNvSpPr/>
              <p:nvPr/>
            </p:nvSpPr>
            <p:spPr>
              <a:xfrm>
                <a:off x="3912657" y="2003235"/>
                <a:ext cx="44450" cy="460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936C8887-FD11-E5E1-233B-C9CD7952D115}"/>
                </a:ext>
              </a:extLst>
            </p:cNvPr>
            <p:cNvSpPr/>
            <p:nvPr/>
          </p:nvSpPr>
          <p:spPr>
            <a:xfrm>
              <a:off x="3117314" y="1222374"/>
              <a:ext cx="796925" cy="87609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05" name="Groep 3">
            <a:extLst>
              <a:ext uri="{FF2B5EF4-FFF2-40B4-BE49-F238E27FC236}">
                <a16:creationId xmlns:a16="http://schemas.microsoft.com/office/drawing/2014/main" id="{B708D002-0841-0646-5F9D-392BF1D25BB8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1222375"/>
            <a:ext cx="796925" cy="876300"/>
            <a:chOff x="4201577" y="1222165"/>
            <a:chExt cx="796925" cy="876300"/>
          </a:xfrm>
        </p:grpSpPr>
        <p:grpSp>
          <p:nvGrpSpPr>
            <p:cNvPr id="25726" name="Groep 165">
              <a:extLst>
                <a:ext uri="{FF2B5EF4-FFF2-40B4-BE49-F238E27FC236}">
                  <a16:creationId xmlns:a16="http://schemas.microsoft.com/office/drawing/2014/main" id="{D27BE13D-278F-9356-1C3B-6689907ED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794" y="1227138"/>
              <a:ext cx="719138" cy="838200"/>
              <a:chOff x="4953000" y="1227138"/>
              <a:chExt cx="719138" cy="838201"/>
            </a:xfrm>
          </p:grpSpPr>
          <p:grpSp>
            <p:nvGrpSpPr>
              <p:cNvPr id="25728" name="Groep 56">
                <a:extLst>
                  <a:ext uri="{FF2B5EF4-FFF2-40B4-BE49-F238E27FC236}">
                    <a16:creationId xmlns:a16="http://schemas.microsoft.com/office/drawing/2014/main" id="{F835A0A8-B9DD-DFCB-3652-76C95C025E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3000" y="1227138"/>
                <a:ext cx="719138" cy="760412"/>
                <a:chOff x="4999038" y="2227263"/>
                <a:chExt cx="718645" cy="759976"/>
              </a:xfrm>
            </p:grpSpPr>
            <p:pic>
              <p:nvPicPr>
                <p:cNvPr id="25730" name="Afbeelding 126">
                  <a:extLst>
                    <a:ext uri="{FF2B5EF4-FFF2-40B4-BE49-F238E27FC236}">
                      <a16:creationId xmlns:a16="http://schemas.microsoft.com/office/drawing/2014/main" id="{CF87067C-B685-ED4B-46D3-72B09570F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9038" y="2267239"/>
                  <a:ext cx="71864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31" name="Tekstvak 127">
                  <a:extLst>
                    <a:ext uri="{FF2B5EF4-FFF2-40B4-BE49-F238E27FC236}">
                      <a16:creationId xmlns:a16="http://schemas.microsoft.com/office/drawing/2014/main" id="{98BC4B5B-BCED-6C9B-9E73-F72959B100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9038" y="2227263"/>
                  <a:ext cx="688975" cy="227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Rare boom</a:t>
                  </a:r>
                </a:p>
              </p:txBody>
            </p:sp>
          </p:grpSp>
          <p:sp>
            <p:nvSpPr>
              <p:cNvPr id="109" name="Ovaal 108">
                <a:extLst>
                  <a:ext uri="{FF2B5EF4-FFF2-40B4-BE49-F238E27FC236}">
                    <a16:creationId xmlns:a16="http://schemas.microsoft.com/office/drawing/2014/main" id="{FD6A79C5-7E8D-2CD2-59FE-64573DA553FE}"/>
                  </a:ext>
                </a:extLst>
              </p:cNvPr>
              <p:cNvSpPr/>
              <p:nvPr/>
            </p:nvSpPr>
            <p:spPr>
              <a:xfrm>
                <a:off x="4992158" y="2019091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97" name="Rechthoek 196">
              <a:extLst>
                <a:ext uri="{FF2B5EF4-FFF2-40B4-BE49-F238E27FC236}">
                  <a16:creationId xmlns:a16="http://schemas.microsoft.com/office/drawing/2014/main" id="{8C08A7F1-9ADE-3568-2CA4-DDD83DD84B46}"/>
                </a:ext>
              </a:extLst>
            </p:cNvPr>
            <p:cNvSpPr/>
            <p:nvPr/>
          </p:nvSpPr>
          <p:spPr>
            <a:xfrm>
              <a:off x="4201577" y="1222165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06" name="Groep 4">
            <a:extLst>
              <a:ext uri="{FF2B5EF4-FFF2-40B4-BE49-F238E27FC236}">
                <a16:creationId xmlns:a16="http://schemas.microsoft.com/office/drawing/2014/main" id="{621BBB52-F59D-5D39-97C7-F5DBE6FD2447}"/>
              </a:ext>
            </a:extLst>
          </p:cNvPr>
          <p:cNvGrpSpPr>
            <a:grpSpLocks/>
          </p:cNvGrpSpPr>
          <p:nvPr/>
        </p:nvGrpSpPr>
        <p:grpSpPr bwMode="auto">
          <a:xfrm>
            <a:off x="6361113" y="1230313"/>
            <a:ext cx="796925" cy="876300"/>
            <a:chOff x="5276843" y="1222165"/>
            <a:chExt cx="796925" cy="876300"/>
          </a:xfrm>
        </p:grpSpPr>
        <p:grpSp>
          <p:nvGrpSpPr>
            <p:cNvPr id="25719" name="Groep 166">
              <a:extLst>
                <a:ext uri="{FF2B5EF4-FFF2-40B4-BE49-F238E27FC236}">
                  <a16:creationId xmlns:a16="http://schemas.microsoft.com/office/drawing/2014/main" id="{4A2B9635-CFD6-E09D-838B-BE248CD35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594" y="1223963"/>
              <a:ext cx="730250" cy="841375"/>
              <a:chOff x="6019800" y="1223963"/>
              <a:chExt cx="730250" cy="841376"/>
            </a:xfrm>
          </p:grpSpPr>
          <p:grpSp>
            <p:nvGrpSpPr>
              <p:cNvPr id="25721" name="Groep 49">
                <a:extLst>
                  <a:ext uri="{FF2B5EF4-FFF2-40B4-BE49-F238E27FC236}">
                    <a16:creationId xmlns:a16="http://schemas.microsoft.com/office/drawing/2014/main" id="{A2BD8DA1-2752-D0E4-545D-452ACD04F0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19800" y="1223963"/>
                <a:ext cx="730250" cy="762000"/>
                <a:chOff x="2300288" y="3486150"/>
                <a:chExt cx="729600" cy="761348"/>
              </a:xfrm>
            </p:grpSpPr>
            <p:pic>
              <p:nvPicPr>
                <p:cNvPr id="25724" name="Afbeelding 111">
                  <a:extLst>
                    <a:ext uri="{FF2B5EF4-FFF2-40B4-BE49-F238E27FC236}">
                      <a16:creationId xmlns:a16="http://schemas.microsoft.com/office/drawing/2014/main" id="{FD3B3D68-2AEB-485B-2B5B-B03EF4D8A3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9814" y="3527498"/>
                  <a:ext cx="720074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25" name="Tekstvak 112">
                  <a:extLst>
                    <a:ext uri="{FF2B5EF4-FFF2-40B4-BE49-F238E27FC236}">
                      <a16:creationId xmlns:a16="http://schemas.microsoft.com/office/drawing/2014/main" id="{33D2CF12-9161-824C-40E0-27081AFCD0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0288" y="3486150"/>
                  <a:ext cx="68897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Fruitboom</a:t>
                  </a:r>
                </a:p>
              </p:txBody>
            </p:sp>
          </p:grp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6025497B-0C2F-D990-408D-320859CDC051}"/>
                  </a:ext>
                </a:extLst>
              </p:cNvPr>
              <p:cNvSpPr/>
              <p:nvPr/>
            </p:nvSpPr>
            <p:spPr>
              <a:xfrm>
                <a:off x="6072186" y="2019091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C0A8A362-21E5-9D4B-6697-DE5992AB06B3}"/>
                  </a:ext>
                </a:extLst>
              </p:cNvPr>
              <p:cNvSpPr/>
              <p:nvPr/>
            </p:nvSpPr>
            <p:spPr>
              <a:xfrm>
                <a:off x="6153149" y="2019091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388BD33A-E11C-75C0-BF97-F10221B6F9EE}"/>
                </a:ext>
              </a:extLst>
            </p:cNvPr>
            <p:cNvSpPr/>
            <p:nvPr/>
          </p:nvSpPr>
          <p:spPr>
            <a:xfrm>
              <a:off x="5276843" y="1222165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07" name="Groep 5">
            <a:extLst>
              <a:ext uri="{FF2B5EF4-FFF2-40B4-BE49-F238E27FC236}">
                <a16:creationId xmlns:a16="http://schemas.microsoft.com/office/drawing/2014/main" id="{9E09D155-28DC-2806-F8AA-4079CECE5D35}"/>
              </a:ext>
            </a:extLst>
          </p:cNvPr>
          <p:cNvGrpSpPr>
            <a:grpSpLocks/>
          </p:cNvGrpSpPr>
          <p:nvPr/>
        </p:nvGrpSpPr>
        <p:grpSpPr bwMode="auto">
          <a:xfrm>
            <a:off x="7443788" y="1222375"/>
            <a:ext cx="847725" cy="876300"/>
            <a:chOff x="6360047" y="1222165"/>
            <a:chExt cx="847197" cy="876300"/>
          </a:xfrm>
        </p:grpSpPr>
        <p:grpSp>
          <p:nvGrpSpPr>
            <p:cNvPr id="25712" name="Groep 167">
              <a:extLst>
                <a:ext uri="{FF2B5EF4-FFF2-40B4-BE49-F238E27FC236}">
                  <a16:creationId xmlns:a16="http://schemas.microsoft.com/office/drawing/2014/main" id="{01EEA2D4-5680-2DC3-3117-0F26F8500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4919" y="1230313"/>
              <a:ext cx="822325" cy="835025"/>
              <a:chOff x="7096125" y="1230313"/>
              <a:chExt cx="822325" cy="835026"/>
            </a:xfrm>
          </p:grpSpPr>
          <p:grpSp>
            <p:nvGrpSpPr>
              <p:cNvPr id="25714" name="Groep 91">
                <a:extLst>
                  <a:ext uri="{FF2B5EF4-FFF2-40B4-BE49-F238E27FC236}">
                    <a16:creationId xmlns:a16="http://schemas.microsoft.com/office/drawing/2014/main" id="{B17C58B0-E8B4-C4E4-FA99-E712D29799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96125" y="1230313"/>
                <a:ext cx="822325" cy="760412"/>
                <a:chOff x="4927600" y="5551488"/>
                <a:chExt cx="822325" cy="760413"/>
              </a:xfrm>
            </p:grpSpPr>
            <p:pic>
              <p:nvPicPr>
                <p:cNvPr id="25717" name="Afbeelding 134">
                  <a:extLst>
                    <a:ext uri="{FF2B5EF4-FFF2-40B4-BE49-F238E27FC236}">
                      <a16:creationId xmlns:a16="http://schemas.microsoft.com/office/drawing/2014/main" id="{6FEF480E-07DF-E6F7-E6A7-4A49C31186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0948" y="5592320"/>
                  <a:ext cx="720531" cy="719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18" name="Tekstvak 135">
                  <a:extLst>
                    <a:ext uri="{FF2B5EF4-FFF2-40B4-BE49-F238E27FC236}">
                      <a16:creationId xmlns:a16="http://schemas.microsoft.com/office/drawing/2014/main" id="{CFAD3BD2-33EF-516B-EA1D-672242CDB9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27600" y="5551488"/>
                  <a:ext cx="822325" cy="215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Straatboom</a:t>
                  </a:r>
                </a:p>
              </p:txBody>
            </p:sp>
          </p:grpSp>
          <p:sp>
            <p:nvSpPr>
              <p:cNvPr id="115" name="Ovaal 114">
                <a:extLst>
                  <a:ext uri="{FF2B5EF4-FFF2-40B4-BE49-F238E27FC236}">
                    <a16:creationId xmlns:a16="http://schemas.microsoft.com/office/drawing/2014/main" id="{D9AB8B0C-0BE0-E390-4457-4B4C6E96C7F3}"/>
                  </a:ext>
                </a:extLst>
              </p:cNvPr>
              <p:cNvSpPr/>
              <p:nvPr/>
            </p:nvSpPr>
            <p:spPr>
              <a:xfrm>
                <a:off x="7153751" y="2019091"/>
                <a:ext cx="44422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16" name="Ovaal 115">
                <a:extLst>
                  <a:ext uri="{FF2B5EF4-FFF2-40B4-BE49-F238E27FC236}">
                    <a16:creationId xmlns:a16="http://schemas.microsoft.com/office/drawing/2014/main" id="{998A14C1-0FEF-A6F4-CA44-5F5077C6A0AB}"/>
                  </a:ext>
                </a:extLst>
              </p:cNvPr>
              <p:cNvSpPr/>
              <p:nvPr/>
            </p:nvSpPr>
            <p:spPr>
              <a:xfrm>
                <a:off x="7234663" y="2019091"/>
                <a:ext cx="46009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5226205C-7F8E-FF7D-0C6D-757731BE3012}"/>
                </a:ext>
              </a:extLst>
            </p:cNvPr>
            <p:cNvSpPr/>
            <p:nvPr/>
          </p:nvSpPr>
          <p:spPr>
            <a:xfrm>
              <a:off x="6360047" y="1222165"/>
              <a:ext cx="796429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08" name="Groep 6">
            <a:extLst>
              <a:ext uri="{FF2B5EF4-FFF2-40B4-BE49-F238E27FC236}">
                <a16:creationId xmlns:a16="http://schemas.microsoft.com/office/drawing/2014/main" id="{4DA3E052-9204-D5F2-7FC3-694078688BBE}"/>
              </a:ext>
            </a:extLst>
          </p:cNvPr>
          <p:cNvGrpSpPr>
            <a:grpSpLocks/>
          </p:cNvGrpSpPr>
          <p:nvPr/>
        </p:nvGrpSpPr>
        <p:grpSpPr bwMode="auto">
          <a:xfrm>
            <a:off x="8518525" y="1222375"/>
            <a:ext cx="798513" cy="876300"/>
            <a:chOff x="7434257" y="1222165"/>
            <a:chExt cx="798511" cy="876300"/>
          </a:xfrm>
        </p:grpSpPr>
        <p:grpSp>
          <p:nvGrpSpPr>
            <p:cNvPr id="25705" name="Groep 168">
              <a:extLst>
                <a:ext uri="{FF2B5EF4-FFF2-40B4-BE49-F238E27FC236}">
                  <a16:creationId xmlns:a16="http://schemas.microsoft.com/office/drawing/2014/main" id="{706E4243-502B-2DAA-5511-082236C27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4257" y="1236663"/>
              <a:ext cx="765175" cy="828675"/>
              <a:chOff x="8145463" y="1236663"/>
              <a:chExt cx="765175" cy="828676"/>
            </a:xfrm>
          </p:grpSpPr>
          <p:grpSp>
            <p:nvGrpSpPr>
              <p:cNvPr id="25707" name="Groep 53">
                <a:extLst>
                  <a:ext uri="{FF2B5EF4-FFF2-40B4-BE49-F238E27FC236}">
                    <a16:creationId xmlns:a16="http://schemas.microsoft.com/office/drawing/2014/main" id="{8EBAF9EE-6B8F-0631-8647-5D345004A9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45463" y="1236663"/>
                <a:ext cx="765175" cy="749300"/>
                <a:chOff x="4975225" y="3497263"/>
                <a:chExt cx="765175" cy="749782"/>
              </a:xfrm>
            </p:grpSpPr>
            <p:pic>
              <p:nvPicPr>
                <p:cNvPr id="25710" name="Afbeelding 120">
                  <a:extLst>
                    <a:ext uri="{FF2B5EF4-FFF2-40B4-BE49-F238E27FC236}">
                      <a16:creationId xmlns:a16="http://schemas.microsoft.com/office/drawing/2014/main" id="{E93E889F-5EE3-F1A1-0521-543E4B9EF4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9969" y="3527045"/>
                  <a:ext cx="718399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11" name="Tekstvak 121">
                  <a:extLst>
                    <a:ext uri="{FF2B5EF4-FFF2-40B4-BE49-F238E27FC236}">
                      <a16:creationId xmlns:a16="http://schemas.microsoft.com/office/drawing/2014/main" id="{1F943174-BF2E-658C-E990-85AF48CF01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225" y="3497263"/>
                  <a:ext cx="765175" cy="231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Muurplant</a:t>
                  </a:r>
                </a:p>
              </p:txBody>
            </p:sp>
          </p:grpSp>
          <p:sp>
            <p:nvSpPr>
              <p:cNvPr id="124" name="Ovaal 123">
                <a:extLst>
                  <a:ext uri="{FF2B5EF4-FFF2-40B4-BE49-F238E27FC236}">
                    <a16:creationId xmlns:a16="http://schemas.microsoft.com/office/drawing/2014/main" id="{F2666239-D795-B30A-924A-D758254164C2}"/>
                  </a:ext>
                </a:extLst>
              </p:cNvPr>
              <p:cNvSpPr/>
              <p:nvPr/>
            </p:nvSpPr>
            <p:spPr>
              <a:xfrm>
                <a:off x="8255001" y="2019091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25" name="Ovaal 124">
                <a:extLst>
                  <a:ext uri="{FF2B5EF4-FFF2-40B4-BE49-F238E27FC236}">
                    <a16:creationId xmlns:a16="http://schemas.microsoft.com/office/drawing/2014/main" id="{DEEFC8BB-19C3-EBB4-E9B6-32678C8CB02F}"/>
                  </a:ext>
                </a:extLst>
              </p:cNvPr>
              <p:cNvSpPr/>
              <p:nvPr/>
            </p:nvSpPr>
            <p:spPr>
              <a:xfrm>
                <a:off x="8335963" y="2019091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B7A44AF5-65BE-0480-EE0B-BEF49CA0E52F}"/>
                </a:ext>
              </a:extLst>
            </p:cNvPr>
            <p:cNvSpPr/>
            <p:nvPr/>
          </p:nvSpPr>
          <p:spPr>
            <a:xfrm>
              <a:off x="7435845" y="1222165"/>
              <a:ext cx="796923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09" name="Groep 7">
            <a:extLst>
              <a:ext uri="{FF2B5EF4-FFF2-40B4-BE49-F238E27FC236}">
                <a16:creationId xmlns:a16="http://schemas.microsoft.com/office/drawing/2014/main" id="{99AE511B-F287-310F-5CBB-957BC38371A9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2308225"/>
            <a:ext cx="796925" cy="876300"/>
            <a:chOff x="2043635" y="2301001"/>
            <a:chExt cx="796925" cy="876300"/>
          </a:xfrm>
        </p:grpSpPr>
        <p:grpSp>
          <p:nvGrpSpPr>
            <p:cNvPr id="25699" name="Groep 169">
              <a:extLst>
                <a:ext uri="{FF2B5EF4-FFF2-40B4-BE49-F238E27FC236}">
                  <a16:creationId xmlns:a16="http://schemas.microsoft.com/office/drawing/2014/main" id="{5F8F0FB4-C4AF-3CF1-9BD6-6C0DB1DBBE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1207" y="2322513"/>
              <a:ext cx="720725" cy="816503"/>
              <a:chOff x="2792413" y="2323305"/>
              <a:chExt cx="720725" cy="816504"/>
            </a:xfrm>
          </p:grpSpPr>
          <p:grpSp>
            <p:nvGrpSpPr>
              <p:cNvPr id="25701" name="Groep 52">
                <a:extLst>
                  <a:ext uri="{FF2B5EF4-FFF2-40B4-BE49-F238E27FC236}">
                    <a16:creationId xmlns:a16="http://schemas.microsoft.com/office/drawing/2014/main" id="{47C14656-448F-C91A-54A1-6BC418CE75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2413" y="2323305"/>
                <a:ext cx="720725" cy="742950"/>
                <a:chOff x="6346824" y="3517900"/>
                <a:chExt cx="720678" cy="742850"/>
              </a:xfrm>
            </p:grpSpPr>
            <p:pic>
              <p:nvPicPr>
                <p:cNvPr id="25703" name="Afbeelding 123">
                  <a:extLst>
                    <a:ext uri="{FF2B5EF4-FFF2-40B4-BE49-F238E27FC236}">
                      <a16:creationId xmlns:a16="http://schemas.microsoft.com/office/drawing/2014/main" id="{724A7349-D77B-3928-BF3F-5D66B9DEC8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6824" y="3540750"/>
                  <a:ext cx="720678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704" name="Tekstvak 124">
                  <a:extLst>
                    <a:ext uri="{FF2B5EF4-FFF2-40B4-BE49-F238E27FC236}">
                      <a16:creationId xmlns:a16="http://schemas.microsoft.com/office/drawing/2014/main" id="{388435C3-9F81-00C1-8677-39E860E5EC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88486" y="3517900"/>
                  <a:ext cx="623501" cy="219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Struik</a:t>
                  </a:r>
                </a:p>
              </p:txBody>
            </p:sp>
          </p:grp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1F49D75A-35F8-9466-A904-C64B966671DE}"/>
                  </a:ext>
                </a:extLst>
              </p:cNvPr>
              <p:cNvSpPr/>
              <p:nvPr/>
            </p:nvSpPr>
            <p:spPr>
              <a:xfrm>
                <a:off x="2831041" y="3093957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85F483C0-F649-A17F-2DA6-1B458EA08631}"/>
                </a:ext>
              </a:extLst>
            </p:cNvPr>
            <p:cNvSpPr/>
            <p:nvPr/>
          </p:nvSpPr>
          <p:spPr>
            <a:xfrm>
              <a:off x="2043635" y="2301001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0" name="Groep 8">
            <a:extLst>
              <a:ext uri="{FF2B5EF4-FFF2-40B4-BE49-F238E27FC236}">
                <a16:creationId xmlns:a16="http://schemas.microsoft.com/office/drawing/2014/main" id="{15D9A1CB-E0F2-36EA-982E-4EA87FF7A4B8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2305050"/>
            <a:ext cx="800100" cy="876300"/>
            <a:chOff x="3117314" y="2297826"/>
            <a:chExt cx="800630" cy="876300"/>
          </a:xfrm>
        </p:grpSpPr>
        <p:grpSp>
          <p:nvGrpSpPr>
            <p:cNvPr id="25692" name="Groep 170">
              <a:extLst>
                <a:ext uri="{FF2B5EF4-FFF2-40B4-BE49-F238E27FC236}">
                  <a16:creationId xmlns:a16="http://schemas.microsoft.com/office/drawing/2014/main" id="{72AA7CB1-43D2-BFBC-6568-B8333E5DE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7369" y="2317750"/>
              <a:ext cx="790575" cy="821266"/>
              <a:chOff x="3838575" y="2316957"/>
              <a:chExt cx="790575" cy="822056"/>
            </a:xfrm>
          </p:grpSpPr>
          <p:grpSp>
            <p:nvGrpSpPr>
              <p:cNvPr id="25694" name="Groep 57">
                <a:extLst>
                  <a:ext uri="{FF2B5EF4-FFF2-40B4-BE49-F238E27FC236}">
                    <a16:creationId xmlns:a16="http://schemas.microsoft.com/office/drawing/2014/main" id="{D2CBDC0B-8139-3037-BB01-D72D10C8EE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8575" y="2316957"/>
                <a:ext cx="790575" cy="750888"/>
                <a:chOff x="6319838" y="2241550"/>
                <a:chExt cx="790575" cy="751658"/>
              </a:xfrm>
            </p:grpSpPr>
            <p:pic>
              <p:nvPicPr>
                <p:cNvPr id="25697" name="Afbeelding 129">
                  <a:extLst>
                    <a:ext uri="{FF2B5EF4-FFF2-40B4-BE49-F238E27FC236}">
                      <a16:creationId xmlns:a16="http://schemas.microsoft.com/office/drawing/2014/main" id="{FA5E0D59-D92B-1255-B588-FE824A71CC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7460" y="2273208"/>
                  <a:ext cx="719217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98" name="Tekstvak 130">
                  <a:extLst>
                    <a:ext uri="{FF2B5EF4-FFF2-40B4-BE49-F238E27FC236}">
                      <a16:creationId xmlns:a16="http://schemas.microsoft.com/office/drawing/2014/main" id="{8E1DD37C-E2C4-02D2-90C1-28A01DE8DC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19838" y="2241550"/>
                  <a:ext cx="790575" cy="2304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Struikgewas</a:t>
                  </a:r>
                </a:p>
              </p:txBody>
            </p:sp>
          </p:grpSp>
          <p:sp>
            <p:nvSpPr>
              <p:cNvPr id="118" name="Ovaal 117">
                <a:extLst>
                  <a:ext uri="{FF2B5EF4-FFF2-40B4-BE49-F238E27FC236}">
                    <a16:creationId xmlns:a16="http://schemas.microsoft.com/office/drawing/2014/main" id="{7669A0FB-B842-D306-DC1C-9EB4872FB83F}"/>
                  </a:ext>
                </a:extLst>
              </p:cNvPr>
              <p:cNvSpPr/>
              <p:nvPr/>
            </p:nvSpPr>
            <p:spPr>
              <a:xfrm>
                <a:off x="3923833" y="3093117"/>
                <a:ext cx="44479" cy="4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19" name="Ovaal 118">
                <a:extLst>
                  <a:ext uri="{FF2B5EF4-FFF2-40B4-BE49-F238E27FC236}">
                    <a16:creationId xmlns:a16="http://schemas.microsoft.com/office/drawing/2014/main" id="{16AFBB76-156B-181A-B49B-A7A70CCF08E9}"/>
                  </a:ext>
                </a:extLst>
              </p:cNvPr>
              <p:cNvSpPr/>
              <p:nvPr/>
            </p:nvSpPr>
            <p:spPr>
              <a:xfrm>
                <a:off x="4004849" y="3093117"/>
                <a:ext cx="46068" cy="4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E6691F0D-C25A-11A6-C6B6-BE437C9DEC03}"/>
                </a:ext>
              </a:extLst>
            </p:cNvPr>
            <p:cNvSpPr/>
            <p:nvPr/>
          </p:nvSpPr>
          <p:spPr>
            <a:xfrm>
              <a:off x="3117314" y="2297826"/>
              <a:ext cx="797453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1" name="Groep 9">
            <a:extLst>
              <a:ext uri="{FF2B5EF4-FFF2-40B4-BE49-F238E27FC236}">
                <a16:creationId xmlns:a16="http://schemas.microsoft.com/office/drawing/2014/main" id="{5FB9F3E0-5324-935A-C8DD-289ED1E61B63}"/>
              </a:ext>
            </a:extLst>
          </p:cNvPr>
          <p:cNvGrpSpPr>
            <a:grpSpLocks/>
          </p:cNvGrpSpPr>
          <p:nvPr/>
        </p:nvGrpSpPr>
        <p:grpSpPr bwMode="auto">
          <a:xfrm>
            <a:off x="5284788" y="2305050"/>
            <a:ext cx="817562" cy="876300"/>
            <a:chOff x="4193110" y="2297826"/>
            <a:chExt cx="817034" cy="876300"/>
          </a:xfrm>
        </p:grpSpPr>
        <p:grpSp>
          <p:nvGrpSpPr>
            <p:cNvPr id="25686" name="Groep 171">
              <a:extLst>
                <a:ext uri="{FF2B5EF4-FFF2-40B4-BE49-F238E27FC236}">
                  <a16:creationId xmlns:a16="http://schemas.microsoft.com/office/drawing/2014/main" id="{E67D1E31-1980-5F5B-BB6D-3371CD44C4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2744" y="2308225"/>
              <a:ext cx="787400" cy="830791"/>
              <a:chOff x="4934743" y="2308224"/>
              <a:chExt cx="787400" cy="830793"/>
            </a:xfrm>
          </p:grpSpPr>
          <p:grpSp>
            <p:nvGrpSpPr>
              <p:cNvPr id="25688" name="Groep 55">
                <a:extLst>
                  <a:ext uri="{FF2B5EF4-FFF2-40B4-BE49-F238E27FC236}">
                    <a16:creationId xmlns:a16="http://schemas.microsoft.com/office/drawing/2014/main" id="{5F67F4AA-A4B2-5792-F541-5BE0E38BB7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4743" y="2308224"/>
                <a:ext cx="787400" cy="757238"/>
                <a:chOff x="3632200" y="2228850"/>
                <a:chExt cx="787400" cy="758025"/>
              </a:xfrm>
            </p:grpSpPr>
            <p:pic>
              <p:nvPicPr>
                <p:cNvPr id="25690" name="Afbeelding 114">
                  <a:extLst>
                    <a:ext uri="{FF2B5EF4-FFF2-40B4-BE49-F238E27FC236}">
                      <a16:creationId xmlns:a16="http://schemas.microsoft.com/office/drawing/2014/main" id="{B5A0446F-5073-3C04-69B1-D59C8ECE5E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5630" y="2266875"/>
                  <a:ext cx="718834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91" name="Tekstvak 115">
                  <a:extLst>
                    <a:ext uri="{FF2B5EF4-FFF2-40B4-BE49-F238E27FC236}">
                      <a16:creationId xmlns:a16="http://schemas.microsoft.com/office/drawing/2014/main" id="{FC82CF06-E130-B3A5-DA31-5768861142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2200" y="2228850"/>
                  <a:ext cx="787400" cy="2252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Holle struik</a:t>
                  </a:r>
                </a:p>
              </p:txBody>
            </p:sp>
          </p:grpSp>
          <p:sp>
            <p:nvSpPr>
              <p:cNvPr id="121" name="Ovaal 120">
                <a:extLst>
                  <a:ext uri="{FF2B5EF4-FFF2-40B4-BE49-F238E27FC236}">
                    <a16:creationId xmlns:a16="http://schemas.microsoft.com/office/drawing/2014/main" id="{642FFA3C-B619-776A-BCD3-6A5A1B9E333A}"/>
                  </a:ext>
                </a:extLst>
              </p:cNvPr>
              <p:cNvSpPr/>
              <p:nvPr/>
            </p:nvSpPr>
            <p:spPr>
              <a:xfrm>
                <a:off x="5001884" y="3093165"/>
                <a:ext cx="44421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D40F0E74-CE4F-A700-E954-ED36CD44029C}"/>
                </a:ext>
              </a:extLst>
            </p:cNvPr>
            <p:cNvSpPr/>
            <p:nvPr/>
          </p:nvSpPr>
          <p:spPr>
            <a:xfrm>
              <a:off x="4193110" y="2297826"/>
              <a:ext cx="796410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2" name="Groep 12">
            <a:extLst>
              <a:ext uri="{FF2B5EF4-FFF2-40B4-BE49-F238E27FC236}">
                <a16:creationId xmlns:a16="http://schemas.microsoft.com/office/drawing/2014/main" id="{954B4560-C794-CBDB-6708-EEA77B408B4B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3382963"/>
            <a:ext cx="796925" cy="876300"/>
            <a:chOff x="2035168" y="3375294"/>
            <a:chExt cx="796925" cy="876300"/>
          </a:xfrm>
        </p:grpSpPr>
        <p:grpSp>
          <p:nvGrpSpPr>
            <p:cNvPr id="25679" name="Groep 175">
              <a:extLst>
                <a:ext uri="{FF2B5EF4-FFF2-40B4-BE49-F238E27FC236}">
                  <a16:creationId xmlns:a16="http://schemas.microsoft.com/office/drawing/2014/main" id="{DC34FEA3-6B63-9B0A-4315-E8D7027A0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8032" y="3389313"/>
              <a:ext cx="719137" cy="842962"/>
              <a:chOff x="2789246" y="3389310"/>
              <a:chExt cx="719137" cy="842972"/>
            </a:xfrm>
          </p:grpSpPr>
          <p:grpSp>
            <p:nvGrpSpPr>
              <p:cNvPr id="25681" name="Groep 60">
                <a:extLst>
                  <a:ext uri="{FF2B5EF4-FFF2-40B4-BE49-F238E27FC236}">
                    <a16:creationId xmlns:a16="http://schemas.microsoft.com/office/drawing/2014/main" id="{8ABAD28A-0849-27A7-1BD9-6FE2FA913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9246" y="3389310"/>
                <a:ext cx="719137" cy="755650"/>
                <a:chOff x="4954588" y="936625"/>
                <a:chExt cx="719536" cy="755247"/>
              </a:xfrm>
            </p:grpSpPr>
            <p:pic>
              <p:nvPicPr>
                <p:cNvPr id="25684" name="Afbeelding 100">
                  <a:extLst>
                    <a:ext uri="{FF2B5EF4-FFF2-40B4-BE49-F238E27FC236}">
                      <a16:creationId xmlns:a16="http://schemas.microsoft.com/office/drawing/2014/main" id="{189E25FB-751D-202F-C7B3-1F9A3F43C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4588" y="971872"/>
                  <a:ext cx="719536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85" name="Tekstvak 101">
                  <a:extLst>
                    <a:ext uri="{FF2B5EF4-FFF2-40B4-BE49-F238E27FC236}">
                      <a16:creationId xmlns:a16="http://schemas.microsoft.com/office/drawing/2014/main" id="{A3EE47E1-6ACF-1640-254F-D23CFA2C81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3650" y="936625"/>
                  <a:ext cx="664675" cy="221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Bosje</a:t>
                  </a:r>
                </a:p>
              </p:txBody>
            </p:sp>
          </p:grp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05E78411-B14C-2C2B-587F-40EFEEDA0744}"/>
                  </a:ext>
                </a:extLst>
              </p:cNvPr>
              <p:cNvSpPr/>
              <p:nvPr/>
            </p:nvSpPr>
            <p:spPr>
              <a:xfrm>
                <a:off x="2838457" y="4186512"/>
                <a:ext cx="44450" cy="460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5DF95FC1-2E5A-4D57-A277-80B281C4EE0C}"/>
                  </a:ext>
                </a:extLst>
              </p:cNvPr>
              <p:cNvSpPr/>
              <p:nvPr/>
            </p:nvSpPr>
            <p:spPr>
              <a:xfrm>
                <a:off x="2919419" y="4186512"/>
                <a:ext cx="46038" cy="460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09" name="Rechthoek 208">
              <a:extLst>
                <a:ext uri="{FF2B5EF4-FFF2-40B4-BE49-F238E27FC236}">
                  <a16:creationId xmlns:a16="http://schemas.microsoft.com/office/drawing/2014/main" id="{3A755AC5-215C-A8AE-0702-A61BC537CEC6}"/>
                </a:ext>
              </a:extLst>
            </p:cNvPr>
            <p:cNvSpPr/>
            <p:nvPr/>
          </p:nvSpPr>
          <p:spPr>
            <a:xfrm>
              <a:off x="2035168" y="3375294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3" name="Groep 13">
            <a:extLst>
              <a:ext uri="{FF2B5EF4-FFF2-40B4-BE49-F238E27FC236}">
                <a16:creationId xmlns:a16="http://schemas.microsoft.com/office/drawing/2014/main" id="{16943A62-F899-BC1F-11B2-1E284A86EA9B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3371850"/>
            <a:ext cx="796925" cy="876300"/>
            <a:chOff x="3117314" y="3372119"/>
            <a:chExt cx="796925" cy="876300"/>
          </a:xfrm>
        </p:grpSpPr>
        <p:grpSp>
          <p:nvGrpSpPr>
            <p:cNvPr id="25669" name="Groep 176">
              <a:extLst>
                <a:ext uri="{FF2B5EF4-FFF2-40B4-BE49-F238E27FC236}">
                  <a16:creationId xmlns:a16="http://schemas.microsoft.com/office/drawing/2014/main" id="{09AB3BB9-86D8-29DE-7B42-7AECA51184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9119" y="3425825"/>
              <a:ext cx="720725" cy="804863"/>
              <a:chOff x="3869532" y="3425032"/>
              <a:chExt cx="720725" cy="805657"/>
            </a:xfrm>
          </p:grpSpPr>
          <p:grpSp>
            <p:nvGrpSpPr>
              <p:cNvPr id="25671" name="Groep 69">
                <a:extLst>
                  <a:ext uri="{FF2B5EF4-FFF2-40B4-BE49-F238E27FC236}">
                    <a16:creationId xmlns:a16="http://schemas.microsoft.com/office/drawing/2014/main" id="{34855409-ECAB-C272-18E8-BCFE6C206F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9532" y="3425032"/>
                <a:ext cx="720725" cy="720725"/>
                <a:chOff x="4948237" y="3419476"/>
                <a:chExt cx="720725" cy="720725"/>
              </a:xfrm>
            </p:grpSpPr>
            <p:grpSp>
              <p:nvGrpSpPr>
                <p:cNvPr id="25675" name="Groep 62">
                  <a:extLst>
                    <a:ext uri="{FF2B5EF4-FFF2-40B4-BE49-F238E27FC236}">
                      <a16:creationId xmlns:a16="http://schemas.microsoft.com/office/drawing/2014/main" id="{83898FD2-9194-3B21-41EC-6B3DF9A827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48237" y="3419476"/>
                  <a:ext cx="720725" cy="720725"/>
                  <a:chOff x="6318265" y="950913"/>
                  <a:chExt cx="720480" cy="720000"/>
                </a:xfrm>
              </p:grpSpPr>
              <p:pic>
                <p:nvPicPr>
                  <p:cNvPr id="25677" name="Afbeelding 105">
                    <a:extLst>
                      <a:ext uri="{FF2B5EF4-FFF2-40B4-BE49-F238E27FC236}">
                        <a16:creationId xmlns:a16="http://schemas.microsoft.com/office/drawing/2014/main" id="{0720A3EB-D24D-23B0-A91A-DA95E06471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18265" y="950913"/>
                    <a:ext cx="720480" cy="720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AD0CAE6E-DAEA-280A-4B79-ABD6FC99D9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47887" y="1006744"/>
                    <a:ext cx="664937" cy="1428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nl-BE" sz="80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676" name="Tekstvak 104">
                  <a:extLst>
                    <a:ext uri="{FF2B5EF4-FFF2-40B4-BE49-F238E27FC236}">
                      <a16:creationId xmlns:a16="http://schemas.microsoft.com/office/drawing/2014/main" id="{53BB4623-E58B-A624-EF46-0C69FEFC0A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3800" y="3435351"/>
                  <a:ext cx="657225" cy="219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Groot bos</a:t>
                  </a:r>
                </a:p>
              </p:txBody>
            </p:sp>
          </p:grpSp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6528402C-1E7F-00DD-8DA5-CBC128B9D87E}"/>
                  </a:ext>
                </a:extLst>
              </p:cNvPr>
              <p:cNvSpPr/>
              <p:nvPr/>
            </p:nvSpPr>
            <p:spPr>
              <a:xfrm>
                <a:off x="3922977" y="4184875"/>
                <a:ext cx="44450" cy="460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F5A09A3B-1E9B-5EB2-7215-2FB63B0A4F9C}"/>
                  </a:ext>
                </a:extLst>
              </p:cNvPr>
              <p:cNvSpPr/>
              <p:nvPr/>
            </p:nvSpPr>
            <p:spPr>
              <a:xfrm>
                <a:off x="4003939" y="4184875"/>
                <a:ext cx="46038" cy="460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DBFC8DEE-13A1-A315-BC37-28B911313061}"/>
                  </a:ext>
                </a:extLst>
              </p:cNvPr>
              <p:cNvSpPr/>
              <p:nvPr/>
            </p:nvSpPr>
            <p:spPr>
              <a:xfrm>
                <a:off x="4088077" y="4184875"/>
                <a:ext cx="44450" cy="4608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025512B5-6D05-F63A-86B6-85EF82178CF1}"/>
                </a:ext>
              </a:extLst>
            </p:cNvPr>
            <p:cNvSpPr/>
            <p:nvPr/>
          </p:nvSpPr>
          <p:spPr>
            <a:xfrm>
              <a:off x="3117314" y="3372119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4" name="Groep 14">
            <a:extLst>
              <a:ext uri="{FF2B5EF4-FFF2-40B4-BE49-F238E27FC236}">
                <a16:creationId xmlns:a16="http://schemas.microsoft.com/office/drawing/2014/main" id="{EDC26C06-42F8-24D4-2241-A06EE07BA183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3371850"/>
            <a:ext cx="796925" cy="876300"/>
            <a:chOff x="4201577" y="3372119"/>
            <a:chExt cx="796925" cy="876300"/>
          </a:xfrm>
        </p:grpSpPr>
        <p:grpSp>
          <p:nvGrpSpPr>
            <p:cNvPr id="25661" name="Groep 177">
              <a:extLst>
                <a:ext uri="{FF2B5EF4-FFF2-40B4-BE49-F238E27FC236}">
                  <a16:creationId xmlns:a16="http://schemas.microsoft.com/office/drawing/2014/main" id="{29AD94D7-07D3-57D1-B3C7-9E9D2A4ABE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794" y="3403600"/>
              <a:ext cx="720725" cy="827088"/>
              <a:chOff x="4953000" y="3403599"/>
              <a:chExt cx="720725" cy="827090"/>
            </a:xfrm>
          </p:grpSpPr>
          <p:grpSp>
            <p:nvGrpSpPr>
              <p:cNvPr id="25663" name="Groep 54">
                <a:extLst>
                  <a:ext uri="{FF2B5EF4-FFF2-40B4-BE49-F238E27FC236}">
                    <a16:creationId xmlns:a16="http://schemas.microsoft.com/office/drawing/2014/main" id="{A9A3EB6C-6689-F720-F744-FB9D272A5C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3000" y="3403599"/>
                <a:ext cx="720725" cy="741362"/>
                <a:chOff x="2309813" y="2238314"/>
                <a:chExt cx="720724" cy="740699"/>
              </a:xfrm>
            </p:grpSpPr>
            <p:pic>
              <p:nvPicPr>
                <p:cNvPr id="25667" name="Afbeelding 108">
                  <a:extLst>
                    <a:ext uri="{FF2B5EF4-FFF2-40B4-BE49-F238E27FC236}">
                      <a16:creationId xmlns:a16="http://schemas.microsoft.com/office/drawing/2014/main" id="{F78BA523-B1CB-6172-931D-2D32DFB211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9813" y="2259013"/>
                  <a:ext cx="720000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68" name="Tekstvak 109">
                  <a:extLst>
                    <a:ext uri="{FF2B5EF4-FFF2-40B4-BE49-F238E27FC236}">
                      <a16:creationId xmlns:a16="http://schemas.microsoft.com/office/drawing/2014/main" id="{C52F4979-92D3-8E71-EC02-D060FECB1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9814" y="2238314"/>
                  <a:ext cx="720723" cy="235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Donker bos</a:t>
                  </a:r>
                </a:p>
              </p:txBody>
            </p:sp>
          </p:grp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439DCBB0-63EE-1252-66DF-508EE55F31B4}"/>
                  </a:ext>
                </a:extLst>
              </p:cNvPr>
              <p:cNvSpPr/>
              <p:nvPr/>
            </p:nvSpPr>
            <p:spPr>
              <a:xfrm>
                <a:off x="5006446" y="418492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A371F414-E282-439B-A2E4-2E48FF3296B4}"/>
                  </a:ext>
                </a:extLst>
              </p:cNvPr>
              <p:cNvSpPr/>
              <p:nvPr/>
            </p:nvSpPr>
            <p:spPr>
              <a:xfrm>
                <a:off x="5087408" y="4184920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44" name="Ovaal 143">
                <a:extLst>
                  <a:ext uri="{FF2B5EF4-FFF2-40B4-BE49-F238E27FC236}">
                    <a16:creationId xmlns:a16="http://schemas.microsoft.com/office/drawing/2014/main" id="{FACA9581-57E8-DA9F-A33F-4A1CB84A79C2}"/>
                  </a:ext>
                </a:extLst>
              </p:cNvPr>
              <p:cNvSpPr/>
              <p:nvPr/>
            </p:nvSpPr>
            <p:spPr>
              <a:xfrm>
                <a:off x="5171546" y="418492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3328A3E9-4618-2B07-CECB-84E4CBA688CD}"/>
                </a:ext>
              </a:extLst>
            </p:cNvPr>
            <p:cNvSpPr/>
            <p:nvPr/>
          </p:nvSpPr>
          <p:spPr>
            <a:xfrm>
              <a:off x="4201577" y="3372119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5" name="Groep 15">
            <a:extLst>
              <a:ext uri="{FF2B5EF4-FFF2-40B4-BE49-F238E27FC236}">
                <a16:creationId xmlns:a16="http://schemas.microsoft.com/office/drawing/2014/main" id="{181ECEF4-B641-F34B-E182-DCEC2FCD62B8}"/>
              </a:ext>
            </a:extLst>
          </p:cNvPr>
          <p:cNvGrpSpPr>
            <a:grpSpLocks/>
          </p:cNvGrpSpPr>
          <p:nvPr/>
        </p:nvGrpSpPr>
        <p:grpSpPr bwMode="auto">
          <a:xfrm>
            <a:off x="3127375" y="4459288"/>
            <a:ext cx="796925" cy="876300"/>
            <a:chOff x="2043635" y="4459348"/>
            <a:chExt cx="796925" cy="876300"/>
          </a:xfrm>
        </p:grpSpPr>
        <p:grpSp>
          <p:nvGrpSpPr>
            <p:cNvPr id="25655" name="Groep 178">
              <a:extLst>
                <a:ext uri="{FF2B5EF4-FFF2-40B4-BE49-F238E27FC236}">
                  <a16:creationId xmlns:a16="http://schemas.microsoft.com/office/drawing/2014/main" id="{E7D04C18-845A-1C53-FDC5-A9D3CDE9C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0569" y="4460875"/>
              <a:ext cx="738188" cy="838260"/>
              <a:chOff x="2771775" y="4460877"/>
              <a:chExt cx="738187" cy="838259"/>
            </a:xfrm>
          </p:grpSpPr>
          <p:grpSp>
            <p:nvGrpSpPr>
              <p:cNvPr id="25657" name="Groep 58">
                <a:extLst>
                  <a:ext uri="{FF2B5EF4-FFF2-40B4-BE49-F238E27FC236}">
                    <a16:creationId xmlns:a16="http://schemas.microsoft.com/office/drawing/2014/main" id="{80ADE06A-576B-FA06-C561-B11E37569A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1775" y="4460877"/>
                <a:ext cx="738187" cy="772053"/>
                <a:chOff x="2292350" y="949325"/>
                <a:chExt cx="738734" cy="772525"/>
              </a:xfrm>
            </p:grpSpPr>
            <p:pic>
              <p:nvPicPr>
                <p:cNvPr id="25659" name="Afbeelding 94">
                  <a:extLst>
                    <a:ext uri="{FF2B5EF4-FFF2-40B4-BE49-F238E27FC236}">
                      <a16:creationId xmlns:a16="http://schemas.microsoft.com/office/drawing/2014/main" id="{7E26F1D1-17AC-CB02-62A9-1E1B16E75A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9815" y="1001850"/>
                  <a:ext cx="721269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60" name="Tekstvak 95">
                  <a:extLst>
                    <a:ext uri="{FF2B5EF4-FFF2-40B4-BE49-F238E27FC236}">
                      <a16:creationId xmlns:a16="http://schemas.microsoft.com/office/drawing/2014/main" id="{353DD4E0-A28F-66CE-A8D2-0EA5BF3466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2350" y="949325"/>
                  <a:ext cx="666160" cy="347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Bloemen-weide</a:t>
                  </a:r>
                </a:p>
              </p:txBody>
            </p:sp>
          </p:grpSp>
          <p:sp>
            <p:nvSpPr>
              <p:cNvPr id="148" name="Ovaal 147">
                <a:extLst>
                  <a:ext uri="{FF2B5EF4-FFF2-40B4-BE49-F238E27FC236}">
                    <a16:creationId xmlns:a16="http://schemas.microsoft.com/office/drawing/2014/main" id="{1340D747-206B-76DB-D399-58839F286554}"/>
                  </a:ext>
                </a:extLst>
              </p:cNvPr>
              <p:cNvSpPr/>
              <p:nvPr/>
            </p:nvSpPr>
            <p:spPr>
              <a:xfrm>
                <a:off x="2842154" y="5253099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7CFDC2C3-74E8-7C9D-05B4-3EA4A362E365}"/>
                </a:ext>
              </a:extLst>
            </p:cNvPr>
            <p:cNvSpPr/>
            <p:nvPr/>
          </p:nvSpPr>
          <p:spPr>
            <a:xfrm>
              <a:off x="2043635" y="445934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6" name="Groep 16">
            <a:extLst>
              <a:ext uri="{FF2B5EF4-FFF2-40B4-BE49-F238E27FC236}">
                <a16:creationId xmlns:a16="http://schemas.microsoft.com/office/drawing/2014/main" id="{7C2FA7ED-625B-33A1-6692-81E64755B242}"/>
              </a:ext>
            </a:extLst>
          </p:cNvPr>
          <p:cNvGrpSpPr>
            <a:grpSpLocks/>
          </p:cNvGrpSpPr>
          <p:nvPr/>
        </p:nvGrpSpPr>
        <p:grpSpPr bwMode="auto">
          <a:xfrm>
            <a:off x="4184650" y="4464050"/>
            <a:ext cx="827088" cy="876300"/>
            <a:chOff x="3109907" y="4456173"/>
            <a:chExt cx="827087" cy="876300"/>
          </a:xfrm>
        </p:grpSpPr>
        <p:grpSp>
          <p:nvGrpSpPr>
            <p:cNvPr id="25649" name="Groep 179">
              <a:extLst>
                <a:ext uri="{FF2B5EF4-FFF2-40B4-BE49-F238E27FC236}">
                  <a16:creationId xmlns:a16="http://schemas.microsoft.com/office/drawing/2014/main" id="{DA44597C-8EAA-7995-8119-3FA98CB78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9907" y="4464050"/>
              <a:ext cx="827087" cy="835554"/>
              <a:chOff x="3821113" y="4464050"/>
              <a:chExt cx="827087" cy="835555"/>
            </a:xfrm>
          </p:grpSpPr>
          <p:grpSp>
            <p:nvGrpSpPr>
              <p:cNvPr id="25651" name="Groep 64">
                <a:extLst>
                  <a:ext uri="{FF2B5EF4-FFF2-40B4-BE49-F238E27FC236}">
                    <a16:creationId xmlns:a16="http://schemas.microsoft.com/office/drawing/2014/main" id="{5DBE4852-945F-A7B7-A88D-6544BC084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1113" y="4464050"/>
                <a:ext cx="827087" cy="760412"/>
                <a:chOff x="4248150" y="2028825"/>
                <a:chExt cx="827087" cy="760375"/>
              </a:xfrm>
            </p:grpSpPr>
            <p:pic>
              <p:nvPicPr>
                <p:cNvPr id="25653" name="Afbeelding 18">
                  <a:extLst>
                    <a:ext uri="{FF2B5EF4-FFF2-40B4-BE49-F238E27FC236}">
                      <a16:creationId xmlns:a16="http://schemas.microsoft.com/office/drawing/2014/main" id="{5813D4C0-03ED-CB59-C2BD-5BF18B3A1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9641" y="2069200"/>
                  <a:ext cx="720593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54" name="Tekstvak 19">
                  <a:extLst>
                    <a:ext uri="{FF2B5EF4-FFF2-40B4-BE49-F238E27FC236}">
                      <a16:creationId xmlns:a16="http://schemas.microsoft.com/office/drawing/2014/main" id="{8C59BF16-F441-29D0-8635-DBA64F6507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8150" y="2028825"/>
                  <a:ext cx="82708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Open grasveld</a:t>
                  </a:r>
                </a:p>
              </p:txBody>
            </p:sp>
          </p:grp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1924723A-B428-C98A-85E1-5C90329BD324}"/>
                  </a:ext>
                </a:extLst>
              </p:cNvPr>
              <p:cNvSpPr/>
              <p:nvPr/>
            </p:nvSpPr>
            <p:spPr>
              <a:xfrm>
                <a:off x="3914776" y="5253099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DEDAA718-2D70-111E-56FD-60F70DD01E43}"/>
                </a:ext>
              </a:extLst>
            </p:cNvPr>
            <p:cNvSpPr/>
            <p:nvPr/>
          </p:nvSpPr>
          <p:spPr>
            <a:xfrm>
              <a:off x="3117845" y="4456173"/>
              <a:ext cx="796924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7" name="Groep 17">
            <a:extLst>
              <a:ext uri="{FF2B5EF4-FFF2-40B4-BE49-F238E27FC236}">
                <a16:creationId xmlns:a16="http://schemas.microsoft.com/office/drawing/2014/main" id="{321D7A61-70B9-E672-EB14-05A6C6808304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4464050"/>
            <a:ext cx="796925" cy="876300"/>
            <a:chOff x="4193110" y="4456173"/>
            <a:chExt cx="796925" cy="876300"/>
          </a:xfrm>
        </p:grpSpPr>
        <p:grpSp>
          <p:nvGrpSpPr>
            <p:cNvPr id="25643" name="Groep 180">
              <a:extLst>
                <a:ext uri="{FF2B5EF4-FFF2-40B4-BE49-F238E27FC236}">
                  <a16:creationId xmlns:a16="http://schemas.microsoft.com/office/drawing/2014/main" id="{5FAC1000-81D3-B90D-2910-CF7FF72FC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1794" y="4464052"/>
              <a:ext cx="738188" cy="835554"/>
              <a:chOff x="4953000" y="4463257"/>
              <a:chExt cx="738188" cy="836331"/>
            </a:xfrm>
          </p:grpSpPr>
          <p:grpSp>
            <p:nvGrpSpPr>
              <p:cNvPr id="25645" name="Groep 67">
                <a:extLst>
                  <a:ext uri="{FF2B5EF4-FFF2-40B4-BE49-F238E27FC236}">
                    <a16:creationId xmlns:a16="http://schemas.microsoft.com/office/drawing/2014/main" id="{1DC47C41-F72D-A348-7BB1-4C0EC35905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3000" y="4463257"/>
                <a:ext cx="738188" cy="763587"/>
                <a:chOff x="5473700" y="2025650"/>
                <a:chExt cx="738188" cy="762885"/>
              </a:xfrm>
            </p:grpSpPr>
            <p:pic>
              <p:nvPicPr>
                <p:cNvPr id="25647" name="Afbeelding 24">
                  <a:extLst>
                    <a:ext uri="{FF2B5EF4-FFF2-40B4-BE49-F238E27FC236}">
                      <a16:creationId xmlns:a16="http://schemas.microsoft.com/office/drawing/2014/main" id="{3F1A1983-8C35-9A68-791A-AA054C51B0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3700" y="2068535"/>
                  <a:ext cx="72054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48" name="Tekstvak 25">
                  <a:extLst>
                    <a:ext uri="{FF2B5EF4-FFF2-40B4-BE49-F238E27FC236}">
                      <a16:creationId xmlns:a16="http://schemas.microsoft.com/office/drawing/2014/main" id="{FCE5CEE2-A271-8B56-AE5E-284CBA1B0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3343" y="2025650"/>
                  <a:ext cx="708545" cy="215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Lang gras</a:t>
                  </a:r>
                </a:p>
              </p:txBody>
            </p: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40763849-98AF-129C-1AAB-E7D8E2172BBE}"/>
                  </a:ext>
                </a:extLst>
              </p:cNvPr>
              <p:cNvSpPr/>
              <p:nvPr/>
            </p:nvSpPr>
            <p:spPr>
              <a:xfrm>
                <a:off x="4991629" y="5253037"/>
                <a:ext cx="44450" cy="4608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C0B41C3A-EDA7-DBE1-3080-5CE2AA089706}"/>
                </a:ext>
              </a:extLst>
            </p:cNvPr>
            <p:cNvSpPr/>
            <p:nvPr/>
          </p:nvSpPr>
          <p:spPr>
            <a:xfrm>
              <a:off x="4193110" y="445617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8" name="Groep 18">
            <a:extLst>
              <a:ext uri="{FF2B5EF4-FFF2-40B4-BE49-F238E27FC236}">
                <a16:creationId xmlns:a16="http://schemas.microsoft.com/office/drawing/2014/main" id="{9CEBFEB2-A9DF-4785-2576-411ADA78F077}"/>
              </a:ext>
            </a:extLst>
          </p:cNvPr>
          <p:cNvGrpSpPr>
            <a:grpSpLocks/>
          </p:cNvGrpSpPr>
          <p:nvPr/>
        </p:nvGrpSpPr>
        <p:grpSpPr bwMode="auto">
          <a:xfrm>
            <a:off x="6361113" y="4464050"/>
            <a:ext cx="796925" cy="876300"/>
            <a:chOff x="5276843" y="4456173"/>
            <a:chExt cx="796925" cy="876300"/>
          </a:xfrm>
        </p:grpSpPr>
        <p:grpSp>
          <p:nvGrpSpPr>
            <p:cNvPr id="25637" name="Groep 181">
              <a:extLst>
                <a:ext uri="{FF2B5EF4-FFF2-40B4-BE49-F238E27FC236}">
                  <a16:creationId xmlns:a16="http://schemas.microsoft.com/office/drawing/2014/main" id="{3D54325D-1E86-B6B6-8A36-615B171BD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294" y="4481513"/>
              <a:ext cx="727075" cy="819678"/>
              <a:chOff x="6032500" y="4481514"/>
              <a:chExt cx="727075" cy="819679"/>
            </a:xfrm>
          </p:grpSpPr>
          <p:grpSp>
            <p:nvGrpSpPr>
              <p:cNvPr id="25639" name="Groep 70">
                <a:extLst>
                  <a:ext uri="{FF2B5EF4-FFF2-40B4-BE49-F238E27FC236}">
                    <a16:creationId xmlns:a16="http://schemas.microsoft.com/office/drawing/2014/main" id="{F12CBCF5-CF68-15F1-E592-42A49ADDE2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2500" y="4481514"/>
                <a:ext cx="727075" cy="742950"/>
                <a:chOff x="6786563" y="787400"/>
                <a:chExt cx="727075" cy="743547"/>
              </a:xfrm>
            </p:grpSpPr>
            <p:pic>
              <p:nvPicPr>
                <p:cNvPr id="25641" name="Afbeelding 27">
                  <a:extLst>
                    <a:ext uri="{FF2B5EF4-FFF2-40B4-BE49-F238E27FC236}">
                      <a16:creationId xmlns:a16="http://schemas.microsoft.com/office/drawing/2014/main" id="{998E0907-C487-8E61-3BF7-4DD298F4C6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6563" y="810947"/>
                  <a:ext cx="717637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42" name="Tekstvak 28">
                  <a:extLst>
                    <a:ext uri="{FF2B5EF4-FFF2-40B4-BE49-F238E27FC236}">
                      <a16:creationId xmlns:a16="http://schemas.microsoft.com/office/drawing/2014/main" id="{D8CF04A6-2FBA-3C77-F776-9EFC8AFA8C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0516" y="787400"/>
                  <a:ext cx="723122" cy="215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Wild land</a:t>
                  </a:r>
                </a:p>
              </p:txBody>
            </p:sp>
          </p:grpSp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26E2CD77-9DCC-411C-D427-A124346F5269}"/>
                  </a:ext>
                </a:extLst>
              </p:cNvPr>
              <p:cNvSpPr/>
              <p:nvPr/>
            </p:nvSpPr>
            <p:spPr>
              <a:xfrm>
                <a:off x="6084886" y="525468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19" name="Rechthoek 218">
              <a:extLst>
                <a:ext uri="{FF2B5EF4-FFF2-40B4-BE49-F238E27FC236}">
                  <a16:creationId xmlns:a16="http://schemas.microsoft.com/office/drawing/2014/main" id="{E05AF02D-D5BC-7200-171E-63C854AE0CA2}"/>
                </a:ext>
              </a:extLst>
            </p:cNvPr>
            <p:cNvSpPr/>
            <p:nvPr/>
          </p:nvSpPr>
          <p:spPr>
            <a:xfrm>
              <a:off x="5276843" y="445617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5619" name="Groep 19">
            <a:extLst>
              <a:ext uri="{FF2B5EF4-FFF2-40B4-BE49-F238E27FC236}">
                <a16:creationId xmlns:a16="http://schemas.microsoft.com/office/drawing/2014/main" id="{9953FE32-4B5B-58A4-69EB-264F089EBF54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5549900"/>
            <a:ext cx="796925" cy="876300"/>
            <a:chOff x="2029672" y="5549712"/>
            <a:chExt cx="796925" cy="876300"/>
          </a:xfrm>
        </p:grpSpPr>
        <p:grpSp>
          <p:nvGrpSpPr>
            <p:cNvPr id="25630" name="Groep 182">
              <a:extLst>
                <a:ext uri="{FF2B5EF4-FFF2-40B4-BE49-F238E27FC236}">
                  <a16:creationId xmlns:a16="http://schemas.microsoft.com/office/drawing/2014/main" id="{3C442DBE-7AFD-7A24-A044-9A6918DDF6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2740" y="5561013"/>
              <a:ext cx="720725" cy="819150"/>
              <a:chOff x="2792413" y="5561012"/>
              <a:chExt cx="720725" cy="818360"/>
            </a:xfrm>
          </p:grpSpPr>
          <p:grpSp>
            <p:nvGrpSpPr>
              <p:cNvPr id="25632" name="Groep 51">
                <a:extLst>
                  <a:ext uri="{FF2B5EF4-FFF2-40B4-BE49-F238E27FC236}">
                    <a16:creationId xmlns:a16="http://schemas.microsoft.com/office/drawing/2014/main" id="{21DA578D-1049-1003-4903-EB3D48AF4D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2413" y="5561012"/>
                <a:ext cx="720725" cy="720725"/>
                <a:chOff x="7173912" y="3478213"/>
                <a:chExt cx="720460" cy="746430"/>
              </a:xfrm>
            </p:grpSpPr>
            <p:pic>
              <p:nvPicPr>
                <p:cNvPr id="25635" name="Afbeelding 12">
                  <a:extLst>
                    <a:ext uri="{FF2B5EF4-FFF2-40B4-BE49-F238E27FC236}">
                      <a16:creationId xmlns:a16="http://schemas.microsoft.com/office/drawing/2014/main" id="{E1FAC18B-8A25-339E-3CF6-6379849E33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73912" y="3504643"/>
                  <a:ext cx="720460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36" name="Tekstvak 13">
                  <a:extLst>
                    <a:ext uri="{FF2B5EF4-FFF2-40B4-BE49-F238E27FC236}">
                      <a16:creationId xmlns:a16="http://schemas.microsoft.com/office/drawing/2014/main" id="{E36C806F-3505-59D9-7191-A5E3973404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9001" y="3478213"/>
                  <a:ext cx="650762" cy="2075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Plantenbak</a:t>
                  </a:r>
                </a:p>
              </p:txBody>
            </p:sp>
          </p:grpSp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DE48B72-CC34-327B-9525-FAA1F1C2D434}"/>
                  </a:ext>
                </a:extLst>
              </p:cNvPr>
              <p:cNvSpPr/>
              <p:nvPr/>
            </p:nvSpPr>
            <p:spPr>
              <a:xfrm>
                <a:off x="2825545" y="6333191"/>
                <a:ext cx="44450" cy="459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52" name="Ovaal 151">
                <a:extLst>
                  <a:ext uri="{FF2B5EF4-FFF2-40B4-BE49-F238E27FC236}">
                    <a16:creationId xmlns:a16="http://schemas.microsoft.com/office/drawing/2014/main" id="{85F4FB9A-D5E6-65FC-BB92-F19A5B52AA1D}"/>
                  </a:ext>
                </a:extLst>
              </p:cNvPr>
              <p:cNvSpPr/>
              <p:nvPr/>
            </p:nvSpPr>
            <p:spPr>
              <a:xfrm>
                <a:off x="2906508" y="6333191"/>
                <a:ext cx="46037" cy="459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94A2073F-EF39-0A03-DBF5-FEFB40AFFEBE}"/>
                </a:ext>
              </a:extLst>
            </p:cNvPr>
            <p:cNvSpPr/>
            <p:nvPr/>
          </p:nvSpPr>
          <p:spPr>
            <a:xfrm>
              <a:off x="2029672" y="5549712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25620" name="Title 7">
            <a:extLst>
              <a:ext uri="{FF2B5EF4-FFF2-40B4-BE49-F238E27FC236}">
                <a16:creationId xmlns:a16="http://schemas.microsoft.com/office/drawing/2014/main" id="{C234285E-C0CB-40A3-A1ED-57C42B32023E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  <p:grpSp>
        <p:nvGrpSpPr>
          <p:cNvPr id="25621" name="Groep 11">
            <a:extLst>
              <a:ext uri="{FF2B5EF4-FFF2-40B4-BE49-F238E27FC236}">
                <a16:creationId xmlns:a16="http://schemas.microsoft.com/office/drawing/2014/main" id="{F1914B32-F2DC-0C1E-6FD9-67D1A1E35693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5546725"/>
            <a:ext cx="847725" cy="876300"/>
            <a:chOff x="3110970" y="4479397"/>
            <a:chExt cx="847729" cy="877598"/>
          </a:xfrm>
        </p:grpSpPr>
        <p:grpSp>
          <p:nvGrpSpPr>
            <p:cNvPr id="25622" name="Groep 100">
              <a:extLst>
                <a:ext uri="{FF2B5EF4-FFF2-40B4-BE49-F238E27FC236}">
                  <a16:creationId xmlns:a16="http://schemas.microsoft.com/office/drawing/2014/main" id="{C6E224C9-616F-BFB7-6CDF-0D21B6C4B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374" y="4479397"/>
              <a:ext cx="822325" cy="844550"/>
              <a:chOff x="2763838" y="4462463"/>
              <a:chExt cx="822325" cy="844550"/>
            </a:xfrm>
          </p:grpSpPr>
          <p:grpSp>
            <p:nvGrpSpPr>
              <p:cNvPr id="25624" name="Groep 133">
                <a:extLst>
                  <a:ext uri="{FF2B5EF4-FFF2-40B4-BE49-F238E27FC236}">
                    <a16:creationId xmlns:a16="http://schemas.microsoft.com/office/drawing/2014/main" id="{79D0A520-69E8-DE3A-D7F8-5D9A99FB260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63838" y="4462463"/>
                <a:ext cx="822325" cy="760412"/>
                <a:chOff x="5390100" y="1673368"/>
                <a:chExt cx="1615144" cy="1495513"/>
              </a:xfrm>
            </p:grpSpPr>
            <p:pic>
              <p:nvPicPr>
                <p:cNvPr id="25628" name="Afbeelding 134">
                  <a:extLst>
                    <a:ext uri="{FF2B5EF4-FFF2-40B4-BE49-F238E27FC236}">
                      <a16:creationId xmlns:a16="http://schemas.microsoft.com/office/drawing/2014/main" id="{278EBF98-C269-893D-80B9-D9952ECC92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6317" y="1753673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29" name="Tekstvak 135">
                  <a:extLst>
                    <a:ext uri="{FF2B5EF4-FFF2-40B4-BE49-F238E27FC236}">
                      <a16:creationId xmlns:a16="http://schemas.microsoft.com/office/drawing/2014/main" id="{1A5665EE-5732-2336-E694-9BAF1E34CB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90100" y="1673368"/>
                  <a:ext cx="1615144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Straatboom</a:t>
                  </a:r>
                </a:p>
              </p:txBody>
            </p:sp>
          </p:grpSp>
          <p:sp>
            <p:nvSpPr>
              <p:cNvPr id="153" name="Ovaal 152">
                <a:extLst>
                  <a:ext uri="{FF2B5EF4-FFF2-40B4-BE49-F238E27FC236}">
                    <a16:creationId xmlns:a16="http://schemas.microsoft.com/office/drawing/2014/main" id="{E3D08091-B255-AB2A-D5BA-2F450D53EEFF}"/>
                  </a:ext>
                </a:extLst>
              </p:cNvPr>
              <p:cNvSpPr/>
              <p:nvPr/>
            </p:nvSpPr>
            <p:spPr>
              <a:xfrm>
                <a:off x="2846384" y="5260568"/>
                <a:ext cx="44450" cy="461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54" name="Ovaal 153">
                <a:extLst>
                  <a:ext uri="{FF2B5EF4-FFF2-40B4-BE49-F238E27FC236}">
                    <a16:creationId xmlns:a16="http://schemas.microsoft.com/office/drawing/2014/main" id="{A064DFC6-FA38-1AD7-F5CC-94ED33A92F74}"/>
                  </a:ext>
                </a:extLst>
              </p:cNvPr>
              <p:cNvSpPr/>
              <p:nvPr/>
            </p:nvSpPr>
            <p:spPr>
              <a:xfrm>
                <a:off x="2927348" y="5260568"/>
                <a:ext cx="46037" cy="461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55" name="Ovaal 154">
                <a:extLst>
                  <a:ext uri="{FF2B5EF4-FFF2-40B4-BE49-F238E27FC236}">
                    <a16:creationId xmlns:a16="http://schemas.microsoft.com/office/drawing/2014/main" id="{4ACFE504-A614-1984-9A0A-ACAC873AE2CC}"/>
                  </a:ext>
                </a:extLst>
              </p:cNvPr>
              <p:cNvSpPr/>
              <p:nvPr/>
            </p:nvSpPr>
            <p:spPr>
              <a:xfrm>
                <a:off x="3011485" y="5260568"/>
                <a:ext cx="44450" cy="4610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8E6FBE-B410-7F75-91DA-F2A880EDAD12}"/>
                </a:ext>
              </a:extLst>
            </p:cNvPr>
            <p:cNvSpPr/>
            <p:nvPr/>
          </p:nvSpPr>
          <p:spPr>
            <a:xfrm>
              <a:off x="3110970" y="4480987"/>
              <a:ext cx="796929" cy="87600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09B1CEB-60E1-B9EC-7303-900143B75F8B}"/>
              </a:ext>
            </a:extLst>
          </p:cNvPr>
          <p:cNvSpPr>
            <a:spLocks noChangeAspect="1"/>
          </p:cNvSpPr>
          <p:nvPr/>
        </p:nvSpPr>
        <p:spPr>
          <a:xfrm>
            <a:off x="1925638" y="1244600"/>
            <a:ext cx="869950" cy="86518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ZITTEN</a:t>
            </a:r>
          </a:p>
        </p:txBody>
      </p:sp>
      <p:grpSp>
        <p:nvGrpSpPr>
          <p:cNvPr id="27651" name="Groep 1">
            <a:extLst>
              <a:ext uri="{FF2B5EF4-FFF2-40B4-BE49-F238E27FC236}">
                <a16:creationId xmlns:a16="http://schemas.microsoft.com/office/drawing/2014/main" id="{E2D45F35-483F-03DA-3FE8-A010FB21B3D5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1228725"/>
            <a:ext cx="796925" cy="879475"/>
            <a:chOff x="3112556" y="1229255"/>
            <a:chExt cx="796925" cy="879116"/>
          </a:xfrm>
        </p:grpSpPr>
        <p:grpSp>
          <p:nvGrpSpPr>
            <p:cNvPr id="27720" name="Groep 105">
              <a:extLst>
                <a:ext uri="{FF2B5EF4-FFF2-40B4-BE49-F238E27FC236}">
                  <a16:creationId xmlns:a16="http://schemas.microsoft.com/office/drawing/2014/main" id="{66012411-5296-6217-E8C2-D4F34B513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369" y="1229255"/>
              <a:ext cx="773112" cy="843491"/>
              <a:chOff x="2763838" y="1220788"/>
              <a:chExt cx="773113" cy="843492"/>
            </a:xfrm>
          </p:grpSpPr>
          <p:grpSp>
            <p:nvGrpSpPr>
              <p:cNvPr id="27722" name="Groep 17">
                <a:extLst>
                  <a:ext uri="{FF2B5EF4-FFF2-40B4-BE49-F238E27FC236}">
                    <a16:creationId xmlns:a16="http://schemas.microsoft.com/office/drawing/2014/main" id="{E2E2F0ED-13C7-2365-6181-DA591CD6445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63838" y="1220788"/>
                <a:ext cx="773113" cy="758825"/>
                <a:chOff x="9947371" y="3252138"/>
                <a:chExt cx="1517987" cy="1490710"/>
              </a:xfrm>
            </p:grpSpPr>
            <p:pic>
              <p:nvPicPr>
                <p:cNvPr id="27724" name="Afbeelding 18">
                  <a:extLst>
                    <a:ext uri="{FF2B5EF4-FFF2-40B4-BE49-F238E27FC236}">
                      <a16:creationId xmlns:a16="http://schemas.microsoft.com/office/drawing/2014/main" id="{8DC3DBA3-B806-EF82-848B-62539BE032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80168" y="3327640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725" name="Tekstvak 19">
                  <a:extLst>
                    <a:ext uri="{FF2B5EF4-FFF2-40B4-BE49-F238E27FC236}">
                      <a16:creationId xmlns:a16="http://schemas.microsoft.com/office/drawing/2014/main" id="{14585EF6-98EF-7671-E5E3-5FD6626613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47371" y="3252138"/>
                  <a:ext cx="1517987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Gewone bank</a:t>
                  </a:r>
                </a:p>
              </p:txBody>
            </p:sp>
          </p:grp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CC8948B2-FEA5-A258-A1E9-8087B059EC53}"/>
                  </a:ext>
                </a:extLst>
              </p:cNvPr>
              <p:cNvSpPr/>
              <p:nvPr/>
            </p:nvSpPr>
            <p:spPr>
              <a:xfrm>
                <a:off x="2808287" y="2018976"/>
                <a:ext cx="44450" cy="460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4FD96B4E-623B-E1B5-048B-B4D6BB0C125B}"/>
                </a:ext>
              </a:extLst>
            </p:cNvPr>
            <p:cNvSpPr/>
            <p:nvPr/>
          </p:nvSpPr>
          <p:spPr>
            <a:xfrm>
              <a:off x="3112556" y="1232429"/>
              <a:ext cx="796925" cy="87594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2" name="Groep 2">
            <a:extLst>
              <a:ext uri="{FF2B5EF4-FFF2-40B4-BE49-F238E27FC236}">
                <a16:creationId xmlns:a16="http://schemas.microsoft.com/office/drawing/2014/main" id="{5C8C0ACB-7492-3B8A-1D37-90175BC32685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1236663"/>
            <a:ext cx="796925" cy="876300"/>
            <a:chOff x="4194702" y="1228896"/>
            <a:chExt cx="796925" cy="876300"/>
          </a:xfrm>
        </p:grpSpPr>
        <p:grpSp>
          <p:nvGrpSpPr>
            <p:cNvPr id="27714" name="Groep 106">
              <a:extLst>
                <a:ext uri="{FF2B5EF4-FFF2-40B4-BE49-F238E27FC236}">
                  <a16:creationId xmlns:a16="http://schemas.microsoft.com/office/drawing/2014/main" id="{5C86746D-286E-EAA1-B264-23DC27FF7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4919" y="1238780"/>
              <a:ext cx="720725" cy="833966"/>
              <a:chOff x="3862388" y="1230313"/>
              <a:chExt cx="720725" cy="833968"/>
            </a:xfrm>
          </p:grpSpPr>
          <p:grpSp>
            <p:nvGrpSpPr>
              <p:cNvPr id="27716" name="Groep 35">
                <a:extLst>
                  <a:ext uri="{FF2B5EF4-FFF2-40B4-BE49-F238E27FC236}">
                    <a16:creationId xmlns:a16="http://schemas.microsoft.com/office/drawing/2014/main" id="{53B48B60-64E8-85CC-9EB0-2F40E5298AB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62388" y="1230313"/>
                <a:ext cx="720725" cy="744537"/>
                <a:chOff x="7037623" y="4884568"/>
                <a:chExt cx="1415208" cy="1462229"/>
              </a:xfrm>
            </p:grpSpPr>
            <p:pic>
              <p:nvPicPr>
                <p:cNvPr id="27718" name="Afbeelding 36">
                  <a:extLst>
                    <a:ext uri="{FF2B5EF4-FFF2-40B4-BE49-F238E27FC236}">
                      <a16:creationId xmlns:a16="http://schemas.microsoft.com/office/drawing/2014/main" id="{930DFB3B-38A0-2C50-6664-53217DD02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7623" y="4931589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719" name="Tekstvak 37">
                  <a:extLst>
                    <a:ext uri="{FF2B5EF4-FFF2-40B4-BE49-F238E27FC236}">
                      <a16:creationId xmlns:a16="http://schemas.microsoft.com/office/drawing/2014/main" id="{3C14D69A-786A-B7F0-D9CC-0E067C1824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48088" y="4884568"/>
                  <a:ext cx="1164329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Zitblok</a:t>
                  </a:r>
                </a:p>
              </p:txBody>
            </p:sp>
          </p:grp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E6A4DCDC-99BC-23EC-8FE2-DEBF98CBAC9F}"/>
                  </a:ext>
                </a:extLst>
              </p:cNvPr>
              <p:cNvSpPr/>
              <p:nvPr/>
            </p:nvSpPr>
            <p:spPr>
              <a:xfrm>
                <a:off x="3874558" y="2018943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3BCA899-2174-0F84-B805-3F4307C5C997}"/>
                </a:ext>
              </a:extLst>
            </p:cNvPr>
            <p:cNvSpPr/>
            <p:nvPr/>
          </p:nvSpPr>
          <p:spPr>
            <a:xfrm>
              <a:off x="4194702" y="122889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3" name="Groep 3">
            <a:extLst>
              <a:ext uri="{FF2B5EF4-FFF2-40B4-BE49-F238E27FC236}">
                <a16:creationId xmlns:a16="http://schemas.microsoft.com/office/drawing/2014/main" id="{EA3A0617-3D13-B37D-67C5-5D0A5C8ED1CB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1228725"/>
            <a:ext cx="954088" cy="876300"/>
            <a:chOff x="5255681" y="1228896"/>
            <a:chExt cx="954088" cy="876300"/>
          </a:xfrm>
        </p:grpSpPr>
        <p:grpSp>
          <p:nvGrpSpPr>
            <p:cNvPr id="27708" name="Groep 107">
              <a:extLst>
                <a:ext uri="{FF2B5EF4-FFF2-40B4-BE49-F238E27FC236}">
                  <a16:creationId xmlns:a16="http://schemas.microsoft.com/office/drawing/2014/main" id="{DAB31075-F348-883E-44A3-55B5957B4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5681" y="1238780"/>
              <a:ext cx="954088" cy="836611"/>
              <a:chOff x="4883150" y="1230313"/>
              <a:chExt cx="954087" cy="836615"/>
            </a:xfrm>
          </p:grpSpPr>
          <p:grpSp>
            <p:nvGrpSpPr>
              <p:cNvPr id="27710" name="Groep 41">
                <a:extLst>
                  <a:ext uri="{FF2B5EF4-FFF2-40B4-BE49-F238E27FC236}">
                    <a16:creationId xmlns:a16="http://schemas.microsoft.com/office/drawing/2014/main" id="{FBAED930-E6BF-08C7-D683-AF3862D00B0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83150" y="1230313"/>
                <a:ext cx="954087" cy="754063"/>
                <a:chOff x="6750563" y="1657127"/>
                <a:chExt cx="1878216" cy="1481774"/>
              </a:xfrm>
            </p:grpSpPr>
            <p:pic>
              <p:nvPicPr>
                <p:cNvPr id="27712" name="Afbeelding 42">
                  <a:extLst>
                    <a:ext uri="{FF2B5EF4-FFF2-40B4-BE49-F238E27FC236}">
                      <a16:creationId xmlns:a16="http://schemas.microsoft.com/office/drawing/2014/main" id="{D7C45109-5DC8-7F84-E501-D2B10CC234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193" y="1723693"/>
                  <a:ext cx="1415207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713" name="Tekstvak 43">
                  <a:extLst>
                    <a:ext uri="{FF2B5EF4-FFF2-40B4-BE49-F238E27FC236}">
                      <a16:creationId xmlns:a16="http://schemas.microsoft.com/office/drawing/2014/main" id="{C17B0686-A643-99D4-439F-5E66E9B4BB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0563" y="1657127"/>
                  <a:ext cx="1878216" cy="665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Liggende boom- stam</a:t>
                  </a:r>
                </a:p>
              </p:txBody>
            </p:sp>
          </p:grpSp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AC907567-C766-A414-E75D-545669AD90B3}"/>
                  </a:ext>
                </a:extLst>
              </p:cNvPr>
              <p:cNvSpPr/>
              <p:nvPr/>
            </p:nvSpPr>
            <p:spPr>
              <a:xfrm>
                <a:off x="4975225" y="2020533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D47DA84-F475-E624-D98B-D803A3A76B19}"/>
                </a:ext>
              </a:extLst>
            </p:cNvPr>
            <p:cNvSpPr/>
            <p:nvPr/>
          </p:nvSpPr>
          <p:spPr>
            <a:xfrm>
              <a:off x="5279494" y="122889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4" name="Groep 5">
            <a:extLst>
              <a:ext uri="{FF2B5EF4-FFF2-40B4-BE49-F238E27FC236}">
                <a16:creationId xmlns:a16="http://schemas.microsoft.com/office/drawing/2014/main" id="{07ED058C-CE5E-AFE9-3B82-0BA39285BD77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2328863"/>
            <a:ext cx="796925" cy="876300"/>
            <a:chOff x="4201581" y="2311268"/>
            <a:chExt cx="796925" cy="876300"/>
          </a:xfrm>
        </p:grpSpPr>
        <p:grpSp>
          <p:nvGrpSpPr>
            <p:cNvPr id="27701" name="Groep 108">
              <a:extLst>
                <a:ext uri="{FF2B5EF4-FFF2-40B4-BE49-F238E27FC236}">
                  <a16:creationId xmlns:a16="http://schemas.microsoft.com/office/drawing/2014/main" id="{21B1CE35-8396-D5EB-DF97-9CAD7169A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2856" y="2339975"/>
              <a:ext cx="720725" cy="808038"/>
              <a:chOff x="3870327" y="2339976"/>
              <a:chExt cx="720725" cy="808039"/>
            </a:xfrm>
          </p:grpSpPr>
          <p:grpSp>
            <p:nvGrpSpPr>
              <p:cNvPr id="27703" name="Groep 47">
                <a:extLst>
                  <a:ext uri="{FF2B5EF4-FFF2-40B4-BE49-F238E27FC236}">
                    <a16:creationId xmlns:a16="http://schemas.microsoft.com/office/drawing/2014/main" id="{34FD97D7-8DD8-D749-B285-5016E73E62D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70327" y="2339976"/>
                <a:ext cx="720725" cy="720725"/>
                <a:chOff x="5251362" y="4841297"/>
                <a:chExt cx="1415208" cy="1415208"/>
              </a:xfrm>
            </p:grpSpPr>
            <p:pic>
              <p:nvPicPr>
                <p:cNvPr id="27706" name="Afbeelding 48">
                  <a:extLst>
                    <a:ext uri="{FF2B5EF4-FFF2-40B4-BE49-F238E27FC236}">
                      <a16:creationId xmlns:a16="http://schemas.microsoft.com/office/drawing/2014/main" id="{29065D5E-C555-7E49-9C12-029C4ED4F0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362" y="4841297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707" name="Tekstvak 49">
                  <a:extLst>
                    <a:ext uri="{FF2B5EF4-FFF2-40B4-BE49-F238E27FC236}">
                      <a16:creationId xmlns:a16="http://schemas.microsoft.com/office/drawing/2014/main" id="{8E5ACC4C-E23C-C1A8-77F0-78729D4C8A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90754" y="4870615"/>
                  <a:ext cx="1216530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Rots</a:t>
                  </a:r>
                </a:p>
              </p:txBody>
            </p:sp>
          </p:grpSp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id="{52CCF7E0-D641-EAF2-F360-CD2AC7F34F36}"/>
                  </a:ext>
                </a:extLst>
              </p:cNvPr>
              <p:cNvSpPr/>
              <p:nvPr/>
            </p:nvSpPr>
            <p:spPr>
              <a:xfrm>
                <a:off x="3905252" y="3101845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8" name="Ovaal 57">
                <a:extLst>
                  <a:ext uri="{FF2B5EF4-FFF2-40B4-BE49-F238E27FC236}">
                    <a16:creationId xmlns:a16="http://schemas.microsoft.com/office/drawing/2014/main" id="{F1D06BA0-1EAB-8E59-12CB-6474E6C1B5A5}"/>
                  </a:ext>
                </a:extLst>
              </p:cNvPr>
              <p:cNvSpPr/>
              <p:nvPr/>
            </p:nvSpPr>
            <p:spPr>
              <a:xfrm>
                <a:off x="3986214" y="3101845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91D0FAD2-28D7-9A9B-D944-52DC3DC5150A}"/>
                </a:ext>
              </a:extLst>
            </p:cNvPr>
            <p:cNvSpPr/>
            <p:nvPr/>
          </p:nvSpPr>
          <p:spPr>
            <a:xfrm>
              <a:off x="4201581" y="231126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5" name="Groep 6">
            <a:extLst>
              <a:ext uri="{FF2B5EF4-FFF2-40B4-BE49-F238E27FC236}">
                <a16:creationId xmlns:a16="http://schemas.microsoft.com/office/drawing/2014/main" id="{9C4521EA-7C15-B9A7-394F-63120A0C9AC8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2319338"/>
            <a:ext cx="796925" cy="876300"/>
            <a:chOff x="5285844" y="2311268"/>
            <a:chExt cx="796925" cy="876300"/>
          </a:xfrm>
        </p:grpSpPr>
        <p:grpSp>
          <p:nvGrpSpPr>
            <p:cNvPr id="27694" name="Groep 109">
              <a:extLst>
                <a:ext uri="{FF2B5EF4-FFF2-40B4-BE49-F238E27FC236}">
                  <a16:creationId xmlns:a16="http://schemas.microsoft.com/office/drawing/2014/main" id="{87C89CA4-BC45-6146-D567-44F340970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5531" y="2325688"/>
              <a:ext cx="720725" cy="826557"/>
              <a:chOff x="4953000" y="2325690"/>
              <a:chExt cx="720725" cy="826558"/>
            </a:xfrm>
          </p:grpSpPr>
          <p:grpSp>
            <p:nvGrpSpPr>
              <p:cNvPr id="27696" name="Groep 38">
                <a:extLst>
                  <a:ext uri="{FF2B5EF4-FFF2-40B4-BE49-F238E27FC236}">
                    <a16:creationId xmlns:a16="http://schemas.microsoft.com/office/drawing/2014/main" id="{78580313-8B74-3F6D-4BD7-F5D2BF486F2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53000" y="2325690"/>
                <a:ext cx="720725" cy="739775"/>
                <a:chOff x="8666522" y="4894614"/>
                <a:chExt cx="1426435" cy="1463410"/>
              </a:xfrm>
            </p:grpSpPr>
            <p:pic>
              <p:nvPicPr>
                <p:cNvPr id="27699" name="Afbeelding 39">
                  <a:extLst>
                    <a:ext uri="{FF2B5EF4-FFF2-40B4-BE49-F238E27FC236}">
                      <a16:creationId xmlns:a16="http://schemas.microsoft.com/office/drawing/2014/main" id="{79BE5790-47CA-D91E-CCED-4A5053ACD1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66522" y="4931589"/>
                  <a:ext cx="1426435" cy="1426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700" name="Tekstvak 40">
                  <a:extLst>
                    <a:ext uri="{FF2B5EF4-FFF2-40B4-BE49-F238E27FC236}">
                      <a16:creationId xmlns:a16="http://schemas.microsoft.com/office/drawing/2014/main" id="{5F7DF910-4195-567E-EE36-DC85F146E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66522" y="4894614"/>
                  <a:ext cx="1426435" cy="426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Zittrapjes</a:t>
                  </a:r>
                </a:p>
              </p:txBody>
            </p:sp>
          </p:grp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7B0F254D-D4CD-FE16-FA61-DA18B1645CF2}"/>
                  </a:ext>
                </a:extLst>
              </p:cNvPr>
              <p:cNvSpPr/>
              <p:nvPr/>
            </p:nvSpPr>
            <p:spPr>
              <a:xfrm>
                <a:off x="4962526" y="3106608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83C58D9A-A2E2-F903-AE6C-E531A7CCB3F9}"/>
                  </a:ext>
                </a:extLst>
              </p:cNvPr>
              <p:cNvSpPr/>
              <p:nvPr/>
            </p:nvSpPr>
            <p:spPr>
              <a:xfrm>
                <a:off x="5043488" y="3106608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E354C337-061E-6751-528A-F85A6E84CD1D}"/>
                </a:ext>
              </a:extLst>
            </p:cNvPr>
            <p:cNvSpPr/>
            <p:nvPr/>
          </p:nvSpPr>
          <p:spPr>
            <a:xfrm>
              <a:off x="5285844" y="231126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6" name="Groep 7">
            <a:extLst>
              <a:ext uri="{FF2B5EF4-FFF2-40B4-BE49-F238E27FC236}">
                <a16:creationId xmlns:a16="http://schemas.microsoft.com/office/drawing/2014/main" id="{D5A11212-457B-FA24-BF97-BB81327F6898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392488"/>
            <a:ext cx="847725" cy="876300"/>
            <a:chOff x="3098269" y="3391959"/>
            <a:chExt cx="847725" cy="876300"/>
          </a:xfrm>
        </p:grpSpPr>
        <p:grpSp>
          <p:nvGrpSpPr>
            <p:cNvPr id="27686" name="Groep 110">
              <a:extLst>
                <a:ext uri="{FF2B5EF4-FFF2-40B4-BE49-F238E27FC236}">
                  <a16:creationId xmlns:a16="http://schemas.microsoft.com/office/drawing/2014/main" id="{0D316371-EA9A-138C-AC46-DC2C0101A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269" y="3392488"/>
              <a:ext cx="847725" cy="836612"/>
              <a:chOff x="2725738" y="3392488"/>
              <a:chExt cx="847725" cy="836614"/>
            </a:xfrm>
          </p:grpSpPr>
          <p:grpSp>
            <p:nvGrpSpPr>
              <p:cNvPr id="27688" name="Groep 14">
                <a:extLst>
                  <a:ext uri="{FF2B5EF4-FFF2-40B4-BE49-F238E27FC236}">
                    <a16:creationId xmlns:a16="http://schemas.microsoft.com/office/drawing/2014/main" id="{12BF1A3E-6912-C474-7E18-3E849805487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25738" y="3392488"/>
                <a:ext cx="847725" cy="754063"/>
                <a:chOff x="5302692" y="97946"/>
                <a:chExt cx="1666793" cy="1481977"/>
              </a:xfrm>
            </p:grpSpPr>
            <p:pic>
              <p:nvPicPr>
                <p:cNvPr id="27692" name="Afbeelding 15">
                  <a:extLst>
                    <a:ext uri="{FF2B5EF4-FFF2-40B4-BE49-F238E27FC236}">
                      <a16:creationId xmlns:a16="http://schemas.microsoft.com/office/drawing/2014/main" id="{6E521540-3324-3762-F902-2CAB6824F4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8789" y="16471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93" name="Tekstvak 16">
                  <a:extLst>
                    <a:ext uri="{FF2B5EF4-FFF2-40B4-BE49-F238E27FC236}">
                      <a16:creationId xmlns:a16="http://schemas.microsoft.com/office/drawing/2014/main" id="{74BA186D-14FE-F0A5-1461-16C61A6165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02692" y="97946"/>
                  <a:ext cx="1666793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Speciale bank</a:t>
                  </a:r>
                </a:p>
              </p:txBody>
            </p:sp>
          </p:grpSp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7010CE5C-BEF5-CAD0-F4CA-B30B71425654}"/>
                  </a:ext>
                </a:extLst>
              </p:cNvPr>
              <p:cNvSpPr/>
              <p:nvPr/>
            </p:nvSpPr>
            <p:spPr>
              <a:xfrm>
                <a:off x="2824163" y="4182536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B6101DDD-49F2-E978-5331-66F8AF38950A}"/>
                  </a:ext>
                </a:extLst>
              </p:cNvPr>
              <p:cNvSpPr/>
              <p:nvPr/>
            </p:nvSpPr>
            <p:spPr>
              <a:xfrm>
                <a:off x="2905125" y="4182536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CBEA2D8D-777F-AD1B-2169-38258847524E}"/>
                  </a:ext>
                </a:extLst>
              </p:cNvPr>
              <p:cNvSpPr/>
              <p:nvPr/>
            </p:nvSpPr>
            <p:spPr>
              <a:xfrm>
                <a:off x="2989263" y="4182536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811E64EA-F39B-0EC3-D5EE-F2931C0C4006}"/>
                </a:ext>
              </a:extLst>
            </p:cNvPr>
            <p:cNvSpPr/>
            <p:nvPr/>
          </p:nvSpPr>
          <p:spPr>
            <a:xfrm>
              <a:off x="3106206" y="3391959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7" name="Groep 9">
            <a:extLst>
              <a:ext uri="{FF2B5EF4-FFF2-40B4-BE49-F238E27FC236}">
                <a16:creationId xmlns:a16="http://schemas.microsoft.com/office/drawing/2014/main" id="{25148A0E-2F2D-9D29-379B-97061AC20FFE}"/>
              </a:ext>
            </a:extLst>
          </p:cNvPr>
          <p:cNvGrpSpPr>
            <a:grpSpLocks/>
          </p:cNvGrpSpPr>
          <p:nvPr/>
        </p:nvGrpSpPr>
        <p:grpSpPr bwMode="auto">
          <a:xfrm>
            <a:off x="4143375" y="3386138"/>
            <a:ext cx="920750" cy="882650"/>
            <a:chOff x="5211231" y="3382963"/>
            <a:chExt cx="920750" cy="882121"/>
          </a:xfrm>
        </p:grpSpPr>
        <p:grpSp>
          <p:nvGrpSpPr>
            <p:cNvPr id="27678" name="Groep 112">
              <a:extLst>
                <a:ext uri="{FF2B5EF4-FFF2-40B4-BE49-F238E27FC236}">
                  <a16:creationId xmlns:a16="http://schemas.microsoft.com/office/drawing/2014/main" id="{4E799B91-55CB-BE47-A9ED-915E2D4B6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1231" y="3382963"/>
              <a:ext cx="920750" cy="847725"/>
              <a:chOff x="4838700" y="3382963"/>
              <a:chExt cx="920750" cy="846938"/>
            </a:xfrm>
          </p:grpSpPr>
          <p:grpSp>
            <p:nvGrpSpPr>
              <p:cNvPr id="27680" name="Groep 5">
                <a:extLst>
                  <a:ext uri="{FF2B5EF4-FFF2-40B4-BE49-F238E27FC236}">
                    <a16:creationId xmlns:a16="http://schemas.microsoft.com/office/drawing/2014/main" id="{0BA14781-63BC-69F5-13B7-C7BE4C0E5CA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38700" y="3382963"/>
                <a:ext cx="920750" cy="760412"/>
                <a:chOff x="95441" y="114542"/>
                <a:chExt cx="1815365" cy="1498358"/>
              </a:xfrm>
            </p:grpSpPr>
            <p:pic>
              <p:nvPicPr>
                <p:cNvPr id="27684" name="Afbeelding 6">
                  <a:extLst>
                    <a:ext uri="{FF2B5EF4-FFF2-40B4-BE49-F238E27FC236}">
                      <a16:creationId xmlns:a16="http://schemas.microsoft.com/office/drawing/2014/main" id="{C5894E23-63A7-0F50-AEBE-F53A0565E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656" y="194056"/>
                  <a:ext cx="1418844" cy="1418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685" name="Tekstvak 7">
                  <a:extLst>
                    <a:ext uri="{FF2B5EF4-FFF2-40B4-BE49-F238E27FC236}">
                      <a16:creationId xmlns:a16="http://schemas.microsoft.com/office/drawing/2014/main" id="{E9016B6F-3F6B-87F5-B3E1-728AA7AE49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441" y="114542"/>
                  <a:ext cx="1815365" cy="4245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Bank rond boom</a:t>
                  </a:r>
                </a:p>
              </p:txBody>
            </p:sp>
          </p:grp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1D67223E-F218-3BE6-F97F-B296896FCD7D}"/>
                  </a:ext>
                </a:extLst>
              </p:cNvPr>
              <p:cNvSpPr/>
              <p:nvPr/>
            </p:nvSpPr>
            <p:spPr>
              <a:xfrm>
                <a:off x="5005388" y="4183426"/>
                <a:ext cx="44450" cy="459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4602E523-D040-4E9D-7616-CE4CEB00E7FF}"/>
                  </a:ext>
                </a:extLst>
              </p:cNvPr>
              <p:cNvSpPr/>
              <p:nvPr/>
            </p:nvSpPr>
            <p:spPr>
              <a:xfrm>
                <a:off x="5086350" y="4183426"/>
                <a:ext cx="46038" cy="459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6069D425-E64B-E5DC-29AA-0FA9A4EC6634}"/>
                  </a:ext>
                </a:extLst>
              </p:cNvPr>
              <p:cNvSpPr/>
              <p:nvPr/>
            </p:nvSpPr>
            <p:spPr>
              <a:xfrm>
                <a:off x="5170488" y="4183426"/>
                <a:ext cx="44450" cy="459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263A8249-9105-06C7-0C94-A073B571DC83}"/>
                </a:ext>
              </a:extLst>
            </p:cNvPr>
            <p:cNvSpPr/>
            <p:nvPr/>
          </p:nvSpPr>
          <p:spPr>
            <a:xfrm>
              <a:off x="5265206" y="3389309"/>
              <a:ext cx="796925" cy="87577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8" name="Groep 10">
            <a:extLst>
              <a:ext uri="{FF2B5EF4-FFF2-40B4-BE49-F238E27FC236}">
                <a16:creationId xmlns:a16="http://schemas.microsoft.com/office/drawing/2014/main" id="{16E79F02-8078-B69F-4AA1-D05EE3FACAD5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3392488"/>
            <a:ext cx="915988" cy="876300"/>
            <a:chOff x="5211492" y="3392488"/>
            <a:chExt cx="915988" cy="876300"/>
          </a:xfrm>
        </p:grpSpPr>
        <p:grpSp>
          <p:nvGrpSpPr>
            <p:cNvPr id="27668" name="Groep 8">
              <a:extLst>
                <a:ext uri="{FF2B5EF4-FFF2-40B4-BE49-F238E27FC236}">
                  <a16:creationId xmlns:a16="http://schemas.microsoft.com/office/drawing/2014/main" id="{BD3776D2-6449-185F-8ADC-D29FB4B94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1492" y="3392488"/>
              <a:ext cx="915988" cy="876300"/>
              <a:chOff x="4128556" y="3388784"/>
              <a:chExt cx="915988" cy="876300"/>
            </a:xfrm>
          </p:grpSpPr>
          <p:grpSp>
            <p:nvGrpSpPr>
              <p:cNvPr id="27670" name="Groep 111">
                <a:extLst>
                  <a:ext uri="{FF2B5EF4-FFF2-40B4-BE49-F238E27FC236}">
                    <a16:creationId xmlns:a16="http://schemas.microsoft.com/office/drawing/2014/main" id="{5EB5DF51-B593-52B6-CE47-61559AA69D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556" y="3392488"/>
                <a:ext cx="915988" cy="838200"/>
                <a:chOff x="3756818" y="3392488"/>
                <a:chExt cx="915987" cy="838204"/>
              </a:xfrm>
            </p:grpSpPr>
            <p:grpSp>
              <p:nvGrpSpPr>
                <p:cNvPr id="27672" name="Groep 8">
                  <a:extLst>
                    <a:ext uri="{FF2B5EF4-FFF2-40B4-BE49-F238E27FC236}">
                      <a16:creationId xmlns:a16="http://schemas.microsoft.com/office/drawing/2014/main" id="{86EBD052-9BB3-554A-4239-B1805474462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756818" y="3392488"/>
                  <a:ext cx="915987" cy="754063"/>
                  <a:chOff x="1667918" y="126344"/>
                  <a:chExt cx="1805169" cy="1486556"/>
                </a:xfrm>
              </p:grpSpPr>
              <p:pic>
                <p:nvPicPr>
                  <p:cNvPr id="27676" name="Afbeelding 9">
                    <a:extLst>
                      <a:ext uri="{FF2B5EF4-FFF2-40B4-BE49-F238E27FC236}">
                        <a16:creationId xmlns:a16="http://schemas.microsoft.com/office/drawing/2014/main" id="{64A09A51-2FA0-C3E5-FEAB-8989BAF107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0456" y="194056"/>
                    <a:ext cx="1418844" cy="14188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" name="Tekstvak 92">
                    <a:extLst>
                      <a:ext uri="{FF2B5EF4-FFF2-40B4-BE49-F238E27FC236}">
                        <a16:creationId xmlns:a16="http://schemas.microsoft.com/office/drawing/2014/main" id="{DDAABAAA-5959-AB54-FCA6-1009FE60D97F}"/>
                      </a:ext>
                    </a:extLst>
                  </p:cNvPr>
                  <p:cNvSpPr txBox="1"/>
                  <p:nvPr/>
                </p:nvSpPr>
                <p:spPr>
                  <a:xfrm>
                    <a:off x="1667918" y="125301"/>
                    <a:ext cx="1805169" cy="425626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nl-BE" sz="750" dirty="0">
                        <a:latin typeface="Calibri" panose="020F0502020204030204" pitchFamily="34" charset="0"/>
                      </a:rPr>
                      <a:t>Beklimbare kunst</a:t>
                    </a:r>
                  </a:p>
                </p:txBody>
              </p:sp>
            </p:grpSp>
            <p:sp>
              <p:nvSpPr>
                <p:cNvPr id="100" name="Ovaal 99">
                  <a:extLst>
                    <a:ext uri="{FF2B5EF4-FFF2-40B4-BE49-F238E27FC236}">
                      <a16:creationId xmlns:a16="http://schemas.microsoft.com/office/drawing/2014/main" id="{D6D69F2A-A9CD-074B-7C59-C4E021F11C6C}"/>
                    </a:ext>
                  </a:extLst>
                </p:cNvPr>
                <p:cNvSpPr/>
                <p:nvPr/>
              </p:nvSpPr>
              <p:spPr>
                <a:xfrm>
                  <a:off x="3920331" y="4184125"/>
                  <a:ext cx="44450" cy="460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101" name="Ovaal 100">
                  <a:extLst>
                    <a:ext uri="{FF2B5EF4-FFF2-40B4-BE49-F238E27FC236}">
                      <a16:creationId xmlns:a16="http://schemas.microsoft.com/office/drawing/2014/main" id="{985D118A-A316-0202-FB35-C12C167F036B}"/>
                    </a:ext>
                  </a:extLst>
                </p:cNvPr>
                <p:cNvSpPr/>
                <p:nvPr/>
              </p:nvSpPr>
              <p:spPr>
                <a:xfrm>
                  <a:off x="4001293" y="4184125"/>
                  <a:ext cx="46038" cy="460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102" name="Ovaal 101">
                  <a:extLst>
                    <a:ext uri="{FF2B5EF4-FFF2-40B4-BE49-F238E27FC236}">
                      <a16:creationId xmlns:a16="http://schemas.microsoft.com/office/drawing/2014/main" id="{5B2069FF-8758-01F9-43A3-D7722684BE4D}"/>
                    </a:ext>
                  </a:extLst>
                </p:cNvPr>
                <p:cNvSpPr/>
                <p:nvPr/>
              </p:nvSpPr>
              <p:spPr>
                <a:xfrm>
                  <a:off x="4085431" y="4184125"/>
                  <a:ext cx="44450" cy="460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3C3B9E35-7789-A2EB-7D57-1C2FB45121BD}"/>
                  </a:ext>
                </a:extLst>
              </p:cNvPr>
              <p:cNvSpPr/>
              <p:nvPr/>
            </p:nvSpPr>
            <p:spPr>
              <a:xfrm>
                <a:off x="4188881" y="3388784"/>
                <a:ext cx="796925" cy="8763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A6A95605-CD9B-0AEF-587C-615D8D573C30}"/>
                </a:ext>
              </a:extLst>
            </p:cNvPr>
            <p:cNvSpPr/>
            <p:nvPr/>
          </p:nvSpPr>
          <p:spPr bwMode="auto">
            <a:xfrm>
              <a:off x="5622655" y="4191000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7659" name="Groep 79">
            <a:extLst>
              <a:ext uri="{FF2B5EF4-FFF2-40B4-BE49-F238E27FC236}">
                <a16:creationId xmlns:a16="http://schemas.microsoft.com/office/drawing/2014/main" id="{6C245BD2-BFF8-1152-DAA3-3E4AC3E0A298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2309813"/>
            <a:ext cx="796925" cy="876300"/>
            <a:chOff x="5863329" y="2297113"/>
            <a:chExt cx="796925" cy="876300"/>
          </a:xfrm>
        </p:grpSpPr>
        <p:grpSp>
          <p:nvGrpSpPr>
            <p:cNvPr id="27661" name="Groep 23">
              <a:extLst>
                <a:ext uri="{FF2B5EF4-FFF2-40B4-BE49-F238E27FC236}">
                  <a16:creationId xmlns:a16="http://schemas.microsoft.com/office/drawing/2014/main" id="{A7113079-1749-48FF-EC96-A2C85261F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3329" y="2297113"/>
              <a:ext cx="796925" cy="876300"/>
              <a:chOff x="6360047" y="5545626"/>
              <a:chExt cx="796925" cy="876300"/>
            </a:xfrm>
          </p:grpSpPr>
          <p:grpSp>
            <p:nvGrpSpPr>
              <p:cNvPr id="27664" name="Groep 185">
                <a:extLst>
                  <a:ext uri="{FF2B5EF4-FFF2-40B4-BE49-F238E27FC236}">
                    <a16:creationId xmlns:a16="http://schemas.microsoft.com/office/drawing/2014/main" id="{81C45DE7-14B1-E359-8D98-13F00ECA35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3072" y="6345716"/>
                <a:ext cx="127000" cy="46037"/>
                <a:chOff x="6064777" y="6345029"/>
                <a:chExt cx="127000" cy="45951"/>
              </a:xfrm>
            </p:grpSpPr>
            <p:sp>
              <p:nvSpPr>
                <p:cNvPr id="88" name="Ovaal 87">
                  <a:extLst>
                    <a:ext uri="{FF2B5EF4-FFF2-40B4-BE49-F238E27FC236}">
                      <a16:creationId xmlns:a16="http://schemas.microsoft.com/office/drawing/2014/main" id="{A9661260-A55F-36D4-C80E-A80EF8A2A661}"/>
                    </a:ext>
                  </a:extLst>
                </p:cNvPr>
                <p:cNvSpPr/>
                <p:nvPr/>
              </p:nvSpPr>
              <p:spPr>
                <a:xfrm>
                  <a:off x="6064777" y="6345039"/>
                  <a:ext cx="44450" cy="459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89" name="Ovaal 88">
                  <a:extLst>
                    <a:ext uri="{FF2B5EF4-FFF2-40B4-BE49-F238E27FC236}">
                      <a16:creationId xmlns:a16="http://schemas.microsoft.com/office/drawing/2014/main" id="{936B97D2-2513-03E6-8D7D-27EB50812E23}"/>
                    </a:ext>
                  </a:extLst>
                </p:cNvPr>
                <p:cNvSpPr/>
                <p:nvPr/>
              </p:nvSpPr>
              <p:spPr>
                <a:xfrm>
                  <a:off x="6145739" y="6345039"/>
                  <a:ext cx="46038" cy="4595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C0AB07FF-011C-DE70-6D20-C9274BF41AAE}"/>
                  </a:ext>
                </a:extLst>
              </p:cNvPr>
              <p:cNvSpPr/>
              <p:nvPr/>
            </p:nvSpPr>
            <p:spPr>
              <a:xfrm>
                <a:off x="6360047" y="5545626"/>
                <a:ext cx="796925" cy="8763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pic>
          <p:nvPicPr>
            <p:cNvPr id="27662" name="Afbeelding 81">
              <a:extLst>
                <a:ext uri="{FF2B5EF4-FFF2-40B4-BE49-F238E27FC236}">
                  <a16:creationId xmlns:a16="http://schemas.microsoft.com/office/drawing/2014/main" id="{2BD6985E-9A61-0AFD-27CA-8E7ABE2F3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843" y="2341835"/>
              <a:ext cx="719069" cy="719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Tekstvak 31">
              <a:extLst>
                <a:ext uri="{FF2B5EF4-FFF2-40B4-BE49-F238E27FC236}">
                  <a16:creationId xmlns:a16="http://schemas.microsoft.com/office/drawing/2014/main" id="{5DE66D3F-7C96-3991-C2A9-DCA3DE849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5508" y="2311430"/>
              <a:ext cx="7647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Picknickbank</a:t>
              </a:r>
            </a:p>
          </p:txBody>
        </p:sp>
      </p:grpSp>
      <p:sp>
        <p:nvSpPr>
          <p:cNvPr id="27660" name="Title 7">
            <a:extLst>
              <a:ext uri="{FF2B5EF4-FFF2-40B4-BE49-F238E27FC236}">
                <a16:creationId xmlns:a16="http://schemas.microsoft.com/office/drawing/2014/main" id="{4E6E3345-4FCD-00D4-EBD7-280A7C26091E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5AADC0D-AD81-57D6-7915-11C52AA8462C}"/>
              </a:ext>
            </a:extLst>
          </p:cNvPr>
          <p:cNvSpPr>
            <a:spLocks noChangeAspect="1"/>
          </p:cNvSpPr>
          <p:nvPr/>
        </p:nvSpPr>
        <p:spPr>
          <a:xfrm>
            <a:off x="1906588" y="1255713"/>
            <a:ext cx="887412" cy="8842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itchFamily="34" charset="0"/>
              </a:rPr>
              <a:t>WATER</a:t>
            </a:r>
          </a:p>
        </p:txBody>
      </p:sp>
      <p:grpSp>
        <p:nvGrpSpPr>
          <p:cNvPr id="29699" name="Groep 1">
            <a:extLst>
              <a:ext uri="{FF2B5EF4-FFF2-40B4-BE49-F238E27FC236}">
                <a16:creationId xmlns:a16="http://schemas.microsoft.com/office/drawing/2014/main" id="{20898399-DDF9-90BD-E9FC-69DCB04A2AD1}"/>
              </a:ext>
            </a:extLst>
          </p:cNvPr>
          <p:cNvGrpSpPr>
            <a:grpSpLocks/>
          </p:cNvGrpSpPr>
          <p:nvPr/>
        </p:nvGrpSpPr>
        <p:grpSpPr bwMode="auto">
          <a:xfrm>
            <a:off x="3103563" y="1223963"/>
            <a:ext cx="796925" cy="876300"/>
            <a:chOff x="3104089" y="1232071"/>
            <a:chExt cx="796925" cy="876300"/>
          </a:xfrm>
        </p:grpSpPr>
        <p:grpSp>
          <p:nvGrpSpPr>
            <p:cNvPr id="29819" name="Groep 102">
              <a:extLst>
                <a:ext uri="{FF2B5EF4-FFF2-40B4-BE49-F238E27FC236}">
                  <a16:creationId xmlns:a16="http://schemas.microsoft.com/office/drawing/2014/main" id="{44BD70A2-77AE-68F6-6E38-A5D68165E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360" y="1265767"/>
              <a:ext cx="725487" cy="806449"/>
              <a:chOff x="2798763" y="1257300"/>
              <a:chExt cx="725487" cy="806449"/>
            </a:xfrm>
          </p:grpSpPr>
          <p:grpSp>
            <p:nvGrpSpPr>
              <p:cNvPr id="29821" name="Groep 20">
                <a:extLst>
                  <a:ext uri="{FF2B5EF4-FFF2-40B4-BE49-F238E27FC236}">
                    <a16:creationId xmlns:a16="http://schemas.microsoft.com/office/drawing/2014/main" id="{F2C22EEA-0690-B11B-0906-3957EB3DEAD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98763" y="1257300"/>
                <a:ext cx="725487" cy="735013"/>
                <a:chOff x="3600950" y="3253064"/>
                <a:chExt cx="1424568" cy="1444638"/>
              </a:xfrm>
            </p:grpSpPr>
            <p:pic>
              <p:nvPicPr>
                <p:cNvPr id="29823" name="Afbeelding 21">
                  <a:extLst>
                    <a:ext uri="{FF2B5EF4-FFF2-40B4-BE49-F238E27FC236}">
                      <a16:creationId xmlns:a16="http://schemas.microsoft.com/office/drawing/2014/main" id="{E387FCB1-5521-FA3A-D44C-159D357E6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0310" y="3282494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824" name="Tekstvak 22">
                  <a:extLst>
                    <a:ext uri="{FF2B5EF4-FFF2-40B4-BE49-F238E27FC236}">
                      <a16:creationId xmlns:a16="http://schemas.microsoft.com/office/drawing/2014/main" id="{8CC7613E-AC17-BCE7-2FA4-6E6E782304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00950" y="3253064"/>
                  <a:ext cx="1422616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Modder</a:t>
                  </a:r>
                </a:p>
              </p:txBody>
            </p:sp>
          </p:grpSp>
          <p:sp>
            <p:nvSpPr>
              <p:cNvPr id="63" name="Ovaal 62">
                <a:extLst>
                  <a:ext uri="{FF2B5EF4-FFF2-40B4-BE49-F238E27FC236}">
                    <a16:creationId xmlns:a16="http://schemas.microsoft.com/office/drawing/2014/main" id="{86FF5B2D-539D-06C3-4D17-96A0BC875D8E}"/>
                  </a:ext>
                </a:extLst>
              </p:cNvPr>
              <p:cNvSpPr/>
              <p:nvPr/>
            </p:nvSpPr>
            <p:spPr>
              <a:xfrm>
                <a:off x="2818342" y="2017354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D4687A11-876F-9E2E-9080-4509213D6D67}"/>
                </a:ext>
              </a:extLst>
            </p:cNvPr>
            <p:cNvSpPr/>
            <p:nvPr/>
          </p:nvSpPr>
          <p:spPr>
            <a:xfrm>
              <a:off x="3104089" y="1232071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0" name="Groep 2">
            <a:extLst>
              <a:ext uri="{FF2B5EF4-FFF2-40B4-BE49-F238E27FC236}">
                <a16:creationId xmlns:a16="http://schemas.microsoft.com/office/drawing/2014/main" id="{ED7F1DFA-6184-A195-9FE7-0377B5919FA7}"/>
              </a:ext>
            </a:extLst>
          </p:cNvPr>
          <p:cNvGrpSpPr>
            <a:grpSpLocks/>
          </p:cNvGrpSpPr>
          <p:nvPr/>
        </p:nvGrpSpPr>
        <p:grpSpPr bwMode="auto">
          <a:xfrm>
            <a:off x="4194175" y="1220788"/>
            <a:ext cx="809625" cy="876300"/>
            <a:chOff x="4194702" y="1228896"/>
            <a:chExt cx="809095" cy="876300"/>
          </a:xfrm>
        </p:grpSpPr>
        <p:grpSp>
          <p:nvGrpSpPr>
            <p:cNvPr id="29813" name="Groep 103">
              <a:extLst>
                <a:ext uri="{FF2B5EF4-FFF2-40B4-BE49-F238E27FC236}">
                  <a16:creationId xmlns:a16="http://schemas.microsoft.com/office/drawing/2014/main" id="{4B5C178F-0DAF-AC90-EEEE-475FC2973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385" y="1265767"/>
              <a:ext cx="760412" cy="808037"/>
              <a:chOff x="3887788" y="1257300"/>
              <a:chExt cx="760412" cy="808037"/>
            </a:xfrm>
          </p:grpSpPr>
          <p:grpSp>
            <p:nvGrpSpPr>
              <p:cNvPr id="29815" name="Groep 23">
                <a:extLst>
                  <a:ext uri="{FF2B5EF4-FFF2-40B4-BE49-F238E27FC236}">
                    <a16:creationId xmlns:a16="http://schemas.microsoft.com/office/drawing/2014/main" id="{8918916D-1282-F189-CE4E-EE5DE4A669B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87788" y="1257300"/>
                <a:ext cx="760412" cy="736600"/>
                <a:chOff x="8490274" y="3250104"/>
                <a:chExt cx="1495015" cy="1447598"/>
              </a:xfrm>
            </p:grpSpPr>
            <p:pic>
              <p:nvPicPr>
                <p:cNvPr id="29817" name="Afbeelding 24">
                  <a:extLst>
                    <a:ext uri="{FF2B5EF4-FFF2-40B4-BE49-F238E27FC236}">
                      <a16:creationId xmlns:a16="http://schemas.microsoft.com/office/drawing/2014/main" id="{46C0518F-31A9-5B42-227B-89D73AF4E3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0274" y="3282494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818" name="Tekstvak 25">
                  <a:extLst>
                    <a:ext uri="{FF2B5EF4-FFF2-40B4-BE49-F238E27FC236}">
                      <a16:creationId xmlns:a16="http://schemas.microsoft.com/office/drawing/2014/main" id="{23276B69-2BE0-B6C1-D3ED-BF6B3DAC6D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11080" y="3250104"/>
                  <a:ext cx="1474209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Ondiepe plas</a:t>
                  </a:r>
                </a:p>
              </p:txBody>
            </p:sp>
          </p:grp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7217DC5-8E09-36B9-ED21-353A1BF76CAE}"/>
                  </a:ext>
                </a:extLst>
              </p:cNvPr>
              <p:cNvSpPr/>
              <p:nvPr/>
            </p:nvSpPr>
            <p:spPr>
              <a:xfrm>
                <a:off x="3913669" y="2018941"/>
                <a:ext cx="44421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C1A7AB5D-60E4-D9D4-379D-03A5D36EB634}"/>
                </a:ext>
              </a:extLst>
            </p:cNvPr>
            <p:cNvSpPr/>
            <p:nvPr/>
          </p:nvSpPr>
          <p:spPr>
            <a:xfrm>
              <a:off x="4194702" y="1228896"/>
              <a:ext cx="796403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1" name="Groep 3">
            <a:extLst>
              <a:ext uri="{FF2B5EF4-FFF2-40B4-BE49-F238E27FC236}">
                <a16:creationId xmlns:a16="http://schemas.microsoft.com/office/drawing/2014/main" id="{76E9D78A-2BF1-9F40-2D03-94A3FC42B9B0}"/>
              </a:ext>
            </a:extLst>
          </p:cNvPr>
          <p:cNvGrpSpPr>
            <a:grpSpLocks/>
          </p:cNvGrpSpPr>
          <p:nvPr/>
        </p:nvGrpSpPr>
        <p:grpSpPr bwMode="auto">
          <a:xfrm>
            <a:off x="5280025" y="1228725"/>
            <a:ext cx="804863" cy="876300"/>
            <a:chOff x="5287432" y="1228896"/>
            <a:chExt cx="805390" cy="876300"/>
          </a:xfrm>
        </p:grpSpPr>
        <p:grpSp>
          <p:nvGrpSpPr>
            <p:cNvPr id="29806" name="Groep 104">
              <a:extLst>
                <a:ext uri="{FF2B5EF4-FFF2-40B4-BE49-F238E27FC236}">
                  <a16:creationId xmlns:a16="http://schemas.microsoft.com/office/drawing/2014/main" id="{9F909F90-C4F4-199E-E0FF-CBAE594B49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3835" y="1248833"/>
              <a:ext cx="788987" cy="824971"/>
              <a:chOff x="4948238" y="1257300"/>
              <a:chExt cx="788987" cy="824971"/>
            </a:xfrm>
          </p:grpSpPr>
          <p:grpSp>
            <p:nvGrpSpPr>
              <p:cNvPr id="29808" name="Groep 8">
                <a:extLst>
                  <a:ext uri="{FF2B5EF4-FFF2-40B4-BE49-F238E27FC236}">
                    <a16:creationId xmlns:a16="http://schemas.microsoft.com/office/drawing/2014/main" id="{82348BBB-6419-1CF9-6FFF-0A7B2596458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48238" y="1257300"/>
                <a:ext cx="788987" cy="746125"/>
                <a:chOff x="3390232" y="1717772"/>
                <a:chExt cx="1566546" cy="1480971"/>
              </a:xfrm>
            </p:grpSpPr>
            <p:pic>
              <p:nvPicPr>
                <p:cNvPr id="29811" name="Afbeelding 9">
                  <a:extLst>
                    <a:ext uri="{FF2B5EF4-FFF2-40B4-BE49-F238E27FC236}">
                      <a16:creationId xmlns:a16="http://schemas.microsoft.com/office/drawing/2014/main" id="{2BCAABFD-55D9-164F-38CB-C2CC33789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0078" y="1768239"/>
                  <a:ext cx="1430504" cy="1430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812" name="Tekstvak 10">
                  <a:extLst>
                    <a:ext uri="{FF2B5EF4-FFF2-40B4-BE49-F238E27FC236}">
                      <a16:creationId xmlns:a16="http://schemas.microsoft.com/office/drawing/2014/main" id="{6A40F8C3-4B18-9924-266E-124A3BC6C3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0232" y="1717772"/>
                  <a:ext cx="1566546" cy="428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Dieper water</a:t>
                  </a:r>
                </a:p>
              </p:txBody>
            </p:sp>
          </p:grpSp>
          <p:sp>
            <p:nvSpPr>
              <p:cNvPr id="69" name="Ovaal 68">
                <a:extLst>
                  <a:ext uri="{FF2B5EF4-FFF2-40B4-BE49-F238E27FC236}">
                    <a16:creationId xmlns:a16="http://schemas.microsoft.com/office/drawing/2014/main" id="{DEE1A0DC-9CEC-7B38-DF0A-A72DEDF68FB3}"/>
                  </a:ext>
                </a:extLst>
              </p:cNvPr>
              <p:cNvSpPr/>
              <p:nvPr/>
            </p:nvSpPr>
            <p:spPr>
              <a:xfrm>
                <a:off x="4998554" y="2035876"/>
                <a:ext cx="44479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DB2D9E3B-0E32-7B1A-44EB-D5015E1645C1}"/>
                  </a:ext>
                </a:extLst>
              </p:cNvPr>
              <p:cNvSpPr/>
              <p:nvPr/>
            </p:nvSpPr>
            <p:spPr>
              <a:xfrm>
                <a:off x="5079570" y="2035876"/>
                <a:ext cx="46067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ECCCDB13-8E16-C31D-DD3A-6B3E5ED9C538}"/>
                </a:ext>
              </a:extLst>
            </p:cNvPr>
            <p:cNvSpPr/>
            <p:nvPr/>
          </p:nvSpPr>
          <p:spPr>
            <a:xfrm>
              <a:off x="5287432" y="1228896"/>
              <a:ext cx="797447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2" name="Groep 5">
            <a:extLst>
              <a:ext uri="{FF2B5EF4-FFF2-40B4-BE49-F238E27FC236}">
                <a16:creationId xmlns:a16="http://schemas.microsoft.com/office/drawing/2014/main" id="{CFB2BF58-DC99-5A4F-7AC9-0D5E24D36C33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1220788"/>
            <a:ext cx="838200" cy="876300"/>
            <a:chOff x="6321422" y="1228896"/>
            <a:chExt cx="838200" cy="876300"/>
          </a:xfrm>
        </p:grpSpPr>
        <p:grpSp>
          <p:nvGrpSpPr>
            <p:cNvPr id="29799" name="Groep 105">
              <a:extLst>
                <a:ext uri="{FF2B5EF4-FFF2-40B4-BE49-F238E27FC236}">
                  <a16:creationId xmlns:a16="http://schemas.microsoft.com/office/drawing/2014/main" id="{FC02A9AC-4C27-64A7-6C73-34B170710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1422" y="1248305"/>
              <a:ext cx="838200" cy="832908"/>
              <a:chOff x="5965825" y="1239838"/>
              <a:chExt cx="838200" cy="832908"/>
            </a:xfrm>
          </p:grpSpPr>
          <p:grpSp>
            <p:nvGrpSpPr>
              <p:cNvPr id="29801" name="Groep 11">
                <a:extLst>
                  <a:ext uri="{FF2B5EF4-FFF2-40B4-BE49-F238E27FC236}">
                    <a16:creationId xmlns:a16="http://schemas.microsoft.com/office/drawing/2014/main" id="{4EF2D580-BDA3-E346-5FF6-0C8F6422234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965825" y="1239838"/>
                <a:ext cx="838200" cy="749300"/>
                <a:chOff x="1752672" y="4800604"/>
                <a:chExt cx="1647359" cy="1471056"/>
              </a:xfrm>
            </p:grpSpPr>
            <p:pic>
              <p:nvPicPr>
                <p:cNvPr id="29804" name="Afbeelding 12">
                  <a:extLst>
                    <a:ext uri="{FF2B5EF4-FFF2-40B4-BE49-F238E27FC236}">
                      <a16:creationId xmlns:a16="http://schemas.microsoft.com/office/drawing/2014/main" id="{C3B6A707-2BFF-FEEE-1FEB-49820EB80A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4710" y="4856452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805" name="Tekstvak 13">
                  <a:extLst>
                    <a:ext uri="{FF2B5EF4-FFF2-40B4-BE49-F238E27FC236}">
                      <a16:creationId xmlns:a16="http://schemas.microsoft.com/office/drawing/2014/main" id="{4CC88D6D-432E-5C55-4826-615221C27F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2672" y="4800604"/>
                  <a:ext cx="1647359" cy="4229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Goot - greppel</a:t>
                  </a:r>
                </a:p>
              </p:txBody>
            </p:sp>
          </p:grp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C89D7D86-F751-0035-E6FB-148712FBCB14}"/>
                  </a:ext>
                </a:extLst>
              </p:cNvPr>
              <p:cNvSpPr/>
              <p:nvPr/>
            </p:nvSpPr>
            <p:spPr>
              <a:xfrm>
                <a:off x="6048375" y="2026879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1F4A769A-8DB2-FD3D-24CE-610DA1613482}"/>
                  </a:ext>
                </a:extLst>
              </p:cNvPr>
              <p:cNvSpPr/>
              <p:nvPr/>
            </p:nvSpPr>
            <p:spPr>
              <a:xfrm>
                <a:off x="6129337" y="2026879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492D55F9-9242-54B0-5568-0BE42CD657B4}"/>
                </a:ext>
              </a:extLst>
            </p:cNvPr>
            <p:cNvSpPr/>
            <p:nvPr/>
          </p:nvSpPr>
          <p:spPr>
            <a:xfrm>
              <a:off x="6354759" y="122889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3" name="Groep 6">
            <a:extLst>
              <a:ext uri="{FF2B5EF4-FFF2-40B4-BE49-F238E27FC236}">
                <a16:creationId xmlns:a16="http://schemas.microsoft.com/office/drawing/2014/main" id="{CE6B636D-B9C5-B3B3-580C-60E07ACD0D14}"/>
              </a:ext>
            </a:extLst>
          </p:cNvPr>
          <p:cNvGrpSpPr>
            <a:grpSpLocks/>
          </p:cNvGrpSpPr>
          <p:nvPr/>
        </p:nvGrpSpPr>
        <p:grpSpPr bwMode="auto">
          <a:xfrm>
            <a:off x="7437438" y="1228725"/>
            <a:ext cx="796925" cy="876300"/>
            <a:chOff x="7420501" y="1228896"/>
            <a:chExt cx="796925" cy="876300"/>
          </a:xfrm>
        </p:grpSpPr>
        <p:grpSp>
          <p:nvGrpSpPr>
            <p:cNvPr id="29792" name="Groep 106">
              <a:extLst>
                <a:ext uri="{FF2B5EF4-FFF2-40B4-BE49-F238E27FC236}">
                  <a16:creationId xmlns:a16="http://schemas.microsoft.com/office/drawing/2014/main" id="{5F65F44D-B72C-90D9-01C4-62188B187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7597" y="1238780"/>
              <a:ext cx="720725" cy="842433"/>
              <a:chOff x="7112000" y="1230313"/>
              <a:chExt cx="720725" cy="842433"/>
            </a:xfrm>
          </p:grpSpPr>
          <p:grpSp>
            <p:nvGrpSpPr>
              <p:cNvPr id="29794" name="Groep 32">
                <a:extLst>
                  <a:ext uri="{FF2B5EF4-FFF2-40B4-BE49-F238E27FC236}">
                    <a16:creationId xmlns:a16="http://schemas.microsoft.com/office/drawing/2014/main" id="{668B3FEF-22CA-1D42-B2D0-600D6858938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112000" y="1230313"/>
                <a:ext cx="720725" cy="755650"/>
                <a:chOff x="1870456" y="1699814"/>
                <a:chExt cx="1429462" cy="1497887"/>
              </a:xfrm>
            </p:grpSpPr>
            <p:pic>
              <p:nvPicPr>
                <p:cNvPr id="29797" name="Afbeelding 33">
                  <a:extLst>
                    <a:ext uri="{FF2B5EF4-FFF2-40B4-BE49-F238E27FC236}">
                      <a16:creationId xmlns:a16="http://schemas.microsoft.com/office/drawing/2014/main" id="{B5D16EE1-E744-0A9E-F7D2-4DE487BA77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0456" y="1768239"/>
                  <a:ext cx="1429462" cy="1429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98" name="Tekstvak 34">
                  <a:extLst>
                    <a:ext uri="{FF2B5EF4-FFF2-40B4-BE49-F238E27FC236}">
                      <a16:creationId xmlns:a16="http://schemas.microsoft.com/office/drawing/2014/main" id="{F082D71D-06DE-0713-6037-8B26CE5D64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89007" y="1699814"/>
                  <a:ext cx="1410911" cy="427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Dam</a:t>
                  </a:r>
                </a:p>
              </p:txBody>
            </p:sp>
          </p:grpSp>
          <p:sp>
            <p:nvSpPr>
              <p:cNvPr id="60" name="Ovaal 59">
                <a:extLst>
                  <a:ext uri="{FF2B5EF4-FFF2-40B4-BE49-F238E27FC236}">
                    <a16:creationId xmlns:a16="http://schemas.microsoft.com/office/drawing/2014/main" id="{D15EEE62-D1C1-50C9-A31F-1398576AE4E6}"/>
                  </a:ext>
                </a:extLst>
              </p:cNvPr>
              <p:cNvSpPr/>
              <p:nvPr/>
            </p:nvSpPr>
            <p:spPr>
              <a:xfrm>
                <a:off x="7125229" y="2026879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61" name="Ovaal 60">
                <a:extLst>
                  <a:ext uri="{FF2B5EF4-FFF2-40B4-BE49-F238E27FC236}">
                    <a16:creationId xmlns:a16="http://schemas.microsoft.com/office/drawing/2014/main" id="{1D96E9EC-D553-B994-F0A0-B81BBACED1B8}"/>
                  </a:ext>
                </a:extLst>
              </p:cNvPr>
              <p:cNvSpPr/>
              <p:nvPr/>
            </p:nvSpPr>
            <p:spPr>
              <a:xfrm>
                <a:off x="7206191" y="2026879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C9A53E00-A6C7-F655-D27B-E47FB79DE805}"/>
                </a:ext>
              </a:extLst>
            </p:cNvPr>
            <p:cNvSpPr/>
            <p:nvPr/>
          </p:nvSpPr>
          <p:spPr>
            <a:xfrm>
              <a:off x="7420501" y="122889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4" name="Groep 7">
            <a:extLst>
              <a:ext uri="{FF2B5EF4-FFF2-40B4-BE49-F238E27FC236}">
                <a16:creationId xmlns:a16="http://schemas.microsoft.com/office/drawing/2014/main" id="{2DFBFC41-42F6-5B22-A050-0C606610F7A8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2309813"/>
            <a:ext cx="814388" cy="882650"/>
            <a:chOff x="3104089" y="2310342"/>
            <a:chExt cx="813858" cy="881413"/>
          </a:xfrm>
        </p:grpSpPr>
        <p:grpSp>
          <p:nvGrpSpPr>
            <p:cNvPr id="29784" name="Groep 107">
              <a:extLst>
                <a:ext uri="{FF2B5EF4-FFF2-40B4-BE49-F238E27FC236}">
                  <a16:creationId xmlns:a16="http://schemas.microsoft.com/office/drawing/2014/main" id="{90BA8187-B3EF-0125-0913-A989D161B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9435" y="2310342"/>
              <a:ext cx="798512" cy="846138"/>
              <a:chOff x="2763838" y="2301875"/>
              <a:chExt cx="798512" cy="846138"/>
            </a:xfrm>
          </p:grpSpPr>
          <p:grpSp>
            <p:nvGrpSpPr>
              <p:cNvPr id="29786" name="Groep 35">
                <a:extLst>
                  <a:ext uri="{FF2B5EF4-FFF2-40B4-BE49-F238E27FC236}">
                    <a16:creationId xmlns:a16="http://schemas.microsoft.com/office/drawing/2014/main" id="{118FA3BC-FDA7-5628-7B38-F61C4BA9C2B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63838" y="2301875"/>
                <a:ext cx="798512" cy="765175"/>
                <a:chOff x="10306583" y="78491"/>
                <a:chExt cx="1569600" cy="1501432"/>
              </a:xfrm>
            </p:grpSpPr>
            <p:pic>
              <p:nvPicPr>
                <p:cNvPr id="29790" name="Afbeelding 36">
                  <a:extLst>
                    <a:ext uri="{FF2B5EF4-FFF2-40B4-BE49-F238E27FC236}">
                      <a16:creationId xmlns:a16="http://schemas.microsoft.com/office/drawing/2014/main" id="{85213D38-5888-07FD-6CA6-2840D7829C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5554" y="16471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91" name="Tekstvak 37">
                  <a:extLst>
                    <a:ext uri="{FF2B5EF4-FFF2-40B4-BE49-F238E27FC236}">
                      <a16:creationId xmlns:a16="http://schemas.microsoft.com/office/drawing/2014/main" id="{2562332E-097C-A475-FB0B-2919175196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06583" y="78491"/>
                  <a:ext cx="1569600" cy="265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Steiger boven water</a:t>
                  </a:r>
                </a:p>
              </p:txBody>
            </p:sp>
          </p:grpSp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id="{3D76FC8E-70D1-FF71-ED7D-A3804A318CA1}"/>
                  </a:ext>
                </a:extLst>
              </p:cNvPr>
              <p:cNvSpPr/>
              <p:nvPr/>
            </p:nvSpPr>
            <p:spPr>
              <a:xfrm>
                <a:off x="2846853" y="3102439"/>
                <a:ext cx="44421" cy="459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8" name="Ovaal 57">
                <a:extLst>
                  <a:ext uri="{FF2B5EF4-FFF2-40B4-BE49-F238E27FC236}">
                    <a16:creationId xmlns:a16="http://schemas.microsoft.com/office/drawing/2014/main" id="{0DAF3196-74DB-06D5-87CF-170BAB5C37E8}"/>
                  </a:ext>
                </a:extLst>
              </p:cNvPr>
              <p:cNvSpPr/>
              <p:nvPr/>
            </p:nvSpPr>
            <p:spPr>
              <a:xfrm>
                <a:off x="2927763" y="3102439"/>
                <a:ext cx="46007" cy="459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FD81F431-2D6A-4769-0090-589A903C2A1C}"/>
                  </a:ext>
                </a:extLst>
              </p:cNvPr>
              <p:cNvSpPr/>
              <p:nvPr/>
            </p:nvSpPr>
            <p:spPr>
              <a:xfrm>
                <a:off x="3011845" y="3102439"/>
                <a:ext cx="44421" cy="4597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58E5CB53-1933-B547-6358-C1FA07381680}"/>
                </a:ext>
              </a:extLst>
            </p:cNvPr>
            <p:cNvSpPr/>
            <p:nvPr/>
          </p:nvSpPr>
          <p:spPr>
            <a:xfrm>
              <a:off x="3104089" y="2315097"/>
              <a:ext cx="796406" cy="87665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5" name="Groep 8">
            <a:extLst>
              <a:ext uri="{FF2B5EF4-FFF2-40B4-BE49-F238E27FC236}">
                <a16:creationId xmlns:a16="http://schemas.microsoft.com/office/drawing/2014/main" id="{02C03747-1533-F4A1-7D2B-090AF201663E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2303463"/>
            <a:ext cx="822325" cy="876300"/>
            <a:chOff x="4186235" y="2303813"/>
            <a:chExt cx="822325" cy="876300"/>
          </a:xfrm>
        </p:grpSpPr>
        <p:grpSp>
          <p:nvGrpSpPr>
            <p:cNvPr id="29776" name="Groep 108">
              <a:extLst>
                <a:ext uri="{FF2B5EF4-FFF2-40B4-BE49-F238E27FC236}">
                  <a16:creationId xmlns:a16="http://schemas.microsoft.com/office/drawing/2014/main" id="{03595792-ADFC-3469-01A0-12AB99C45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7510" y="2329392"/>
              <a:ext cx="781050" cy="827088"/>
              <a:chOff x="3871913" y="2320925"/>
              <a:chExt cx="781050" cy="827088"/>
            </a:xfrm>
          </p:grpSpPr>
          <p:grpSp>
            <p:nvGrpSpPr>
              <p:cNvPr id="29778" name="Groep 14">
                <a:extLst>
                  <a:ext uri="{FF2B5EF4-FFF2-40B4-BE49-F238E27FC236}">
                    <a16:creationId xmlns:a16="http://schemas.microsoft.com/office/drawing/2014/main" id="{C17ED010-0856-B0AD-B9DB-E291AA56300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71913" y="2320925"/>
                <a:ext cx="781050" cy="744538"/>
                <a:chOff x="8341131" y="1721258"/>
                <a:chExt cx="1551578" cy="1477484"/>
              </a:xfrm>
            </p:grpSpPr>
            <p:pic>
              <p:nvPicPr>
                <p:cNvPr id="29782" name="Afbeelding 15">
                  <a:extLst>
                    <a:ext uri="{FF2B5EF4-FFF2-40B4-BE49-F238E27FC236}">
                      <a16:creationId xmlns:a16="http://schemas.microsoft.com/office/drawing/2014/main" id="{8BE00F34-4439-F2A4-53EB-6D95DC750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41131" y="1768239"/>
                  <a:ext cx="1430503" cy="1430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83" name="Tekstvak 16">
                  <a:extLst>
                    <a:ext uri="{FF2B5EF4-FFF2-40B4-BE49-F238E27FC236}">
                      <a16:creationId xmlns:a16="http://schemas.microsoft.com/office/drawing/2014/main" id="{5263B257-75AA-FB60-72B6-716F6AB20B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57939" y="1721258"/>
                  <a:ext cx="1534770" cy="428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Drinkfontein</a:t>
                  </a:r>
                </a:p>
              </p:txBody>
            </p:sp>
          </p:grpSp>
          <p:sp>
            <p:nvSpPr>
              <p:cNvPr id="45" name="Ovaal 44">
                <a:extLst>
                  <a:ext uri="{FF2B5EF4-FFF2-40B4-BE49-F238E27FC236}">
                    <a16:creationId xmlns:a16="http://schemas.microsoft.com/office/drawing/2014/main" id="{45E208A9-AD5C-E0D9-0E93-BCECB11DAE02}"/>
                  </a:ext>
                </a:extLst>
              </p:cNvPr>
              <p:cNvSpPr/>
              <p:nvPr/>
            </p:nvSpPr>
            <p:spPr>
              <a:xfrm>
                <a:off x="3905251" y="3101796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46" name="Ovaal 45">
                <a:extLst>
                  <a:ext uri="{FF2B5EF4-FFF2-40B4-BE49-F238E27FC236}">
                    <a16:creationId xmlns:a16="http://schemas.microsoft.com/office/drawing/2014/main" id="{9BC1E267-16CF-89E4-6322-3FA4BD9F0CA3}"/>
                  </a:ext>
                </a:extLst>
              </p:cNvPr>
              <p:cNvSpPr/>
              <p:nvPr/>
            </p:nvSpPr>
            <p:spPr>
              <a:xfrm>
                <a:off x="3986213" y="3101796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47" name="Ovaal 46">
                <a:extLst>
                  <a:ext uri="{FF2B5EF4-FFF2-40B4-BE49-F238E27FC236}">
                    <a16:creationId xmlns:a16="http://schemas.microsoft.com/office/drawing/2014/main" id="{CF8E1AC2-5B34-4966-1E38-0543078EE830}"/>
                  </a:ext>
                </a:extLst>
              </p:cNvPr>
              <p:cNvSpPr/>
              <p:nvPr/>
            </p:nvSpPr>
            <p:spPr>
              <a:xfrm>
                <a:off x="4070351" y="3101796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83D88C-CAC1-B6DE-44CB-0786FB9C4004}"/>
                </a:ext>
              </a:extLst>
            </p:cNvPr>
            <p:cNvSpPr/>
            <p:nvPr/>
          </p:nvSpPr>
          <p:spPr>
            <a:xfrm>
              <a:off x="4186235" y="23038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6" name="Groep 9">
            <a:extLst>
              <a:ext uri="{FF2B5EF4-FFF2-40B4-BE49-F238E27FC236}">
                <a16:creationId xmlns:a16="http://schemas.microsoft.com/office/drawing/2014/main" id="{13BE0442-2CA4-40AB-2DD3-20034BCC608B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2303463"/>
            <a:ext cx="796925" cy="876300"/>
            <a:chOff x="5262031" y="2303813"/>
            <a:chExt cx="796925" cy="876300"/>
          </a:xfrm>
        </p:grpSpPr>
        <p:grpSp>
          <p:nvGrpSpPr>
            <p:cNvPr id="29768" name="Groep 109">
              <a:extLst>
                <a:ext uri="{FF2B5EF4-FFF2-40B4-BE49-F238E27FC236}">
                  <a16:creationId xmlns:a16="http://schemas.microsoft.com/office/drawing/2014/main" id="{E5533273-03A4-A9F9-8754-9B026C284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8910" y="2329392"/>
              <a:ext cx="777875" cy="824971"/>
              <a:chOff x="4913313" y="2320925"/>
              <a:chExt cx="777875" cy="824971"/>
            </a:xfrm>
          </p:grpSpPr>
          <p:grpSp>
            <p:nvGrpSpPr>
              <p:cNvPr id="29770" name="Groep 17">
                <a:extLst>
                  <a:ext uri="{FF2B5EF4-FFF2-40B4-BE49-F238E27FC236}">
                    <a16:creationId xmlns:a16="http://schemas.microsoft.com/office/drawing/2014/main" id="{75A31490-9FF7-8282-DFB7-F6FDDBC8C21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13313" y="2320925"/>
                <a:ext cx="777875" cy="746125"/>
                <a:chOff x="10059820" y="114911"/>
                <a:chExt cx="1529390" cy="1465190"/>
              </a:xfrm>
            </p:grpSpPr>
            <p:pic>
              <p:nvPicPr>
                <p:cNvPr id="29774" name="Afbeelding 18">
                  <a:extLst>
                    <a:ext uri="{FF2B5EF4-FFF2-40B4-BE49-F238E27FC236}">
                      <a16:creationId xmlns:a16="http://schemas.microsoft.com/office/drawing/2014/main" id="{00330763-93B6-E5B1-8988-AC6A9EE3BA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19108" y="164892"/>
                  <a:ext cx="1415208" cy="1415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75" name="Tekstvak 19">
                  <a:extLst>
                    <a:ext uri="{FF2B5EF4-FFF2-40B4-BE49-F238E27FC236}">
                      <a16:creationId xmlns:a16="http://schemas.microsoft.com/office/drawing/2014/main" id="{1205C508-829F-BA5B-6E7A-8BA2D3DDB2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59820" y="114911"/>
                  <a:ext cx="1529390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Kleine fontein</a:t>
                  </a:r>
                </a:p>
              </p:txBody>
            </p:sp>
          </p:grpSp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8A5C0C62-7EDA-C2AE-330F-94191EE69DA6}"/>
                  </a:ext>
                </a:extLst>
              </p:cNvPr>
              <p:cNvSpPr/>
              <p:nvPr/>
            </p:nvSpPr>
            <p:spPr>
              <a:xfrm>
                <a:off x="4995334" y="3100208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5D6F315F-62E2-DCD0-62FB-CE9A9D4B8098}"/>
                  </a:ext>
                </a:extLst>
              </p:cNvPr>
              <p:cNvSpPr/>
              <p:nvPr/>
            </p:nvSpPr>
            <p:spPr>
              <a:xfrm>
                <a:off x="5076296" y="3100208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50CDCF9E-828B-30EB-5040-435904FED8DE}"/>
                  </a:ext>
                </a:extLst>
              </p:cNvPr>
              <p:cNvSpPr/>
              <p:nvPr/>
            </p:nvSpPr>
            <p:spPr>
              <a:xfrm>
                <a:off x="5160434" y="3100208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89BFE82B-1954-4196-E36D-4694F405E330}"/>
                </a:ext>
              </a:extLst>
            </p:cNvPr>
            <p:cNvSpPr/>
            <p:nvPr/>
          </p:nvSpPr>
          <p:spPr>
            <a:xfrm>
              <a:off x="5262031" y="23038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7" name="Groep 10">
            <a:extLst>
              <a:ext uri="{FF2B5EF4-FFF2-40B4-BE49-F238E27FC236}">
                <a16:creationId xmlns:a16="http://schemas.microsoft.com/office/drawing/2014/main" id="{BA471B03-0D77-8573-58EF-B5B127AA3A97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3389313"/>
            <a:ext cx="796925" cy="876300"/>
            <a:chOff x="3104617" y="3406246"/>
            <a:chExt cx="796925" cy="876300"/>
          </a:xfrm>
        </p:grpSpPr>
        <p:grpSp>
          <p:nvGrpSpPr>
            <p:cNvPr id="29759" name="Groep 110">
              <a:extLst>
                <a:ext uri="{FF2B5EF4-FFF2-40B4-BE49-F238E27FC236}">
                  <a16:creationId xmlns:a16="http://schemas.microsoft.com/office/drawing/2014/main" id="{FE0DB35A-DA14-0BC1-FD8B-5F53E5F57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1497" y="3423180"/>
              <a:ext cx="776288" cy="818620"/>
              <a:chOff x="2755900" y="3414713"/>
              <a:chExt cx="776288" cy="818620"/>
            </a:xfrm>
          </p:grpSpPr>
          <p:grpSp>
            <p:nvGrpSpPr>
              <p:cNvPr id="29761" name="Groep 29">
                <a:extLst>
                  <a:ext uri="{FF2B5EF4-FFF2-40B4-BE49-F238E27FC236}">
                    <a16:creationId xmlns:a16="http://schemas.microsoft.com/office/drawing/2014/main" id="{230E27B5-8383-C3CE-9822-1E89A428976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55900" y="3414713"/>
                <a:ext cx="776288" cy="739775"/>
                <a:chOff x="10234908" y="3305382"/>
                <a:chExt cx="1522319" cy="1452457"/>
              </a:xfrm>
            </p:grpSpPr>
            <p:pic>
              <p:nvPicPr>
                <p:cNvPr id="29766" name="Afbeelding 30">
                  <a:extLst>
                    <a:ext uri="{FF2B5EF4-FFF2-40B4-BE49-F238E27FC236}">
                      <a16:creationId xmlns:a16="http://schemas.microsoft.com/office/drawing/2014/main" id="{53B2C9F9-E3B7-7828-677E-5FD572A38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06583" y="3342631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67" name="Tekstvak 31">
                  <a:extLst>
                    <a:ext uri="{FF2B5EF4-FFF2-40B4-BE49-F238E27FC236}">
                      <a16:creationId xmlns:a16="http://schemas.microsoft.com/office/drawing/2014/main" id="{40C89925-9D73-47ED-BCB6-2AC71D6908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234908" y="3305382"/>
                  <a:ext cx="1522319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Watervalletje</a:t>
                  </a:r>
                </a:p>
              </p:txBody>
            </p:sp>
          </p:grpSp>
          <p:sp>
            <p:nvSpPr>
              <p:cNvPr id="48" name="Ovaal 47">
                <a:extLst>
                  <a:ext uri="{FF2B5EF4-FFF2-40B4-BE49-F238E27FC236}">
                    <a16:creationId xmlns:a16="http://schemas.microsoft.com/office/drawing/2014/main" id="{5CCD415C-21B5-49D3-AEE0-AC4E01E5FB4C}"/>
                  </a:ext>
                </a:extLst>
              </p:cNvPr>
              <p:cNvSpPr/>
              <p:nvPr/>
            </p:nvSpPr>
            <p:spPr>
              <a:xfrm>
                <a:off x="2831570" y="4186766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A604FC35-9FC4-833C-7A08-F7548959B4A6}"/>
                  </a:ext>
                </a:extLst>
              </p:cNvPr>
              <p:cNvSpPr/>
              <p:nvPr/>
            </p:nvSpPr>
            <p:spPr>
              <a:xfrm>
                <a:off x="2912532" y="4186766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3858ECFA-5DB6-F3FA-F18C-C280EF394FB6}"/>
                  </a:ext>
                </a:extLst>
              </p:cNvPr>
              <p:cNvSpPr/>
              <p:nvPr/>
            </p:nvSpPr>
            <p:spPr>
              <a:xfrm>
                <a:off x="2996670" y="4186766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C7A72698-2ADA-4211-12AB-993294F09933}"/>
                  </a:ext>
                </a:extLst>
              </p:cNvPr>
              <p:cNvSpPr/>
              <p:nvPr/>
            </p:nvSpPr>
            <p:spPr>
              <a:xfrm>
                <a:off x="3079220" y="4186766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91CDA5FE-3C62-7A2E-4BAB-425040B54C93}"/>
                </a:ext>
              </a:extLst>
            </p:cNvPr>
            <p:cNvSpPr/>
            <p:nvPr/>
          </p:nvSpPr>
          <p:spPr>
            <a:xfrm>
              <a:off x="3104617" y="340624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8" name="Groep 11">
            <a:extLst>
              <a:ext uri="{FF2B5EF4-FFF2-40B4-BE49-F238E27FC236}">
                <a16:creationId xmlns:a16="http://schemas.microsoft.com/office/drawing/2014/main" id="{79B0D654-D28B-E01D-4993-1565241AF226}"/>
              </a:ext>
            </a:extLst>
          </p:cNvPr>
          <p:cNvGrpSpPr>
            <a:grpSpLocks/>
          </p:cNvGrpSpPr>
          <p:nvPr/>
        </p:nvGrpSpPr>
        <p:grpSpPr bwMode="auto">
          <a:xfrm>
            <a:off x="4195763" y="3394075"/>
            <a:ext cx="800100" cy="876300"/>
            <a:chOff x="4178296" y="3394604"/>
            <a:chExt cx="800101" cy="876300"/>
          </a:xfrm>
        </p:grpSpPr>
        <p:grpSp>
          <p:nvGrpSpPr>
            <p:cNvPr id="29750" name="Groep 111">
              <a:extLst>
                <a:ext uri="{FF2B5EF4-FFF2-40B4-BE49-F238E27FC236}">
                  <a16:creationId xmlns:a16="http://schemas.microsoft.com/office/drawing/2014/main" id="{AE004452-F29F-4F0D-3DEA-C9DFDDFB1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7510" y="3407305"/>
              <a:ext cx="750887" cy="823912"/>
              <a:chOff x="3871913" y="3398838"/>
              <a:chExt cx="750887" cy="823912"/>
            </a:xfrm>
          </p:grpSpPr>
          <p:grpSp>
            <p:nvGrpSpPr>
              <p:cNvPr id="29752" name="Groep 47">
                <a:extLst>
                  <a:ext uri="{FF2B5EF4-FFF2-40B4-BE49-F238E27FC236}">
                    <a16:creationId xmlns:a16="http://schemas.microsoft.com/office/drawing/2014/main" id="{B0248634-B777-D7A7-5078-4CC23E20F1F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71913" y="3398838"/>
                <a:ext cx="750887" cy="738187"/>
                <a:chOff x="3459510" y="3276648"/>
                <a:chExt cx="1479646" cy="1450905"/>
              </a:xfrm>
            </p:grpSpPr>
            <p:pic>
              <p:nvPicPr>
                <p:cNvPr id="29757" name="Afbeelding 48">
                  <a:extLst>
                    <a:ext uri="{FF2B5EF4-FFF2-40B4-BE49-F238E27FC236}">
                      <a16:creationId xmlns:a16="http://schemas.microsoft.com/office/drawing/2014/main" id="{2C2DC7C8-BAC3-DEE9-0682-B9C0E5B46E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9510" y="331234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58" name="Tekstvak 49">
                  <a:extLst>
                    <a:ext uri="{FF2B5EF4-FFF2-40B4-BE49-F238E27FC236}">
                      <a16:creationId xmlns:a16="http://schemas.microsoft.com/office/drawing/2014/main" id="{C9B006EB-17E9-5398-544D-3B19F726F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3685" y="3276648"/>
                  <a:ext cx="1155471" cy="424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Fontein</a:t>
                  </a:r>
                </a:p>
              </p:txBody>
            </p:sp>
          </p:grpSp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8326862C-6D84-CCFB-9A9E-8026724618BA}"/>
                  </a:ext>
                </a:extLst>
              </p:cNvPr>
              <p:cNvSpPr/>
              <p:nvPr/>
            </p:nvSpPr>
            <p:spPr>
              <a:xfrm>
                <a:off x="3905249" y="417671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9BD674F6-3E1E-7221-C9E3-04542B0BD8EB}"/>
                  </a:ext>
                </a:extLst>
              </p:cNvPr>
              <p:cNvSpPr/>
              <p:nvPr/>
            </p:nvSpPr>
            <p:spPr>
              <a:xfrm>
                <a:off x="3986211" y="4176712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E0C27B29-06C9-00B7-AC98-03A9A3468939}"/>
                  </a:ext>
                </a:extLst>
              </p:cNvPr>
              <p:cNvSpPr/>
              <p:nvPr/>
            </p:nvSpPr>
            <p:spPr>
              <a:xfrm>
                <a:off x="4070349" y="417671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A6AA9CAC-64A8-3842-9C7A-38927723061A}"/>
                  </a:ext>
                </a:extLst>
              </p:cNvPr>
              <p:cNvSpPr/>
              <p:nvPr/>
            </p:nvSpPr>
            <p:spPr>
              <a:xfrm>
                <a:off x="4154486" y="417671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55B97C87-E671-5BAC-83F9-9A45D2392C96}"/>
                </a:ext>
              </a:extLst>
            </p:cNvPr>
            <p:cNvSpPr/>
            <p:nvPr/>
          </p:nvSpPr>
          <p:spPr>
            <a:xfrm>
              <a:off x="4178296" y="3394604"/>
              <a:ext cx="796926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09" name="Groep 12">
            <a:extLst>
              <a:ext uri="{FF2B5EF4-FFF2-40B4-BE49-F238E27FC236}">
                <a16:creationId xmlns:a16="http://schemas.microsoft.com/office/drawing/2014/main" id="{2CB7E4F5-BB7D-3062-4787-2EBCBF571058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3402013"/>
            <a:ext cx="796925" cy="876300"/>
            <a:chOff x="5271026" y="3394604"/>
            <a:chExt cx="796925" cy="876300"/>
          </a:xfrm>
        </p:grpSpPr>
        <p:grpSp>
          <p:nvGrpSpPr>
            <p:cNvPr id="29741" name="Groep 112">
              <a:extLst>
                <a:ext uri="{FF2B5EF4-FFF2-40B4-BE49-F238E27FC236}">
                  <a16:creationId xmlns:a16="http://schemas.microsoft.com/office/drawing/2014/main" id="{7AC79419-3911-F6BE-0F9A-53E4208791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597" y="3397780"/>
              <a:ext cx="719138" cy="833437"/>
              <a:chOff x="4953000" y="3389313"/>
              <a:chExt cx="719138" cy="833437"/>
            </a:xfrm>
          </p:grpSpPr>
          <p:grpSp>
            <p:nvGrpSpPr>
              <p:cNvPr id="29743" name="Groep 44">
                <a:extLst>
                  <a:ext uri="{FF2B5EF4-FFF2-40B4-BE49-F238E27FC236}">
                    <a16:creationId xmlns:a16="http://schemas.microsoft.com/office/drawing/2014/main" id="{1063644A-99F0-DA5F-9B7F-37AD15BEBA7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53000" y="3389313"/>
                <a:ext cx="719138" cy="746125"/>
                <a:chOff x="2151119" y="3291480"/>
                <a:chExt cx="1415210" cy="1466359"/>
              </a:xfrm>
            </p:grpSpPr>
            <p:pic>
              <p:nvPicPr>
                <p:cNvPr id="29748" name="Afbeelding 45">
                  <a:extLst>
                    <a:ext uri="{FF2B5EF4-FFF2-40B4-BE49-F238E27FC236}">
                      <a16:creationId xmlns:a16="http://schemas.microsoft.com/office/drawing/2014/main" id="{4ECD8B38-60B9-D368-9C5C-6C1B92DAB8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121" y="3342631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49" name="Tekstvak 46">
                  <a:extLst>
                    <a:ext uri="{FF2B5EF4-FFF2-40B4-BE49-F238E27FC236}">
                      <a16:creationId xmlns:a16="http://schemas.microsoft.com/office/drawing/2014/main" id="{B1D2A5DC-8EFB-529C-D531-B0304E6EFB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1119" y="3291480"/>
                  <a:ext cx="1415208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Trekvlot</a:t>
                  </a:r>
                </a:p>
              </p:txBody>
            </p:sp>
          </p:grp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D4838125-DF97-AC15-ABA7-CB2B25387712}"/>
                  </a:ext>
                </a:extLst>
              </p:cNvPr>
              <p:cNvSpPr/>
              <p:nvPr/>
            </p:nvSpPr>
            <p:spPr>
              <a:xfrm>
                <a:off x="4983691" y="4176712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FE1FFAC1-FF88-1BDE-30A4-B48AA9D091E6}"/>
                  </a:ext>
                </a:extLst>
              </p:cNvPr>
              <p:cNvSpPr/>
              <p:nvPr/>
            </p:nvSpPr>
            <p:spPr>
              <a:xfrm>
                <a:off x="5064654" y="4176712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9" name="Ovaal 88">
                <a:extLst>
                  <a:ext uri="{FF2B5EF4-FFF2-40B4-BE49-F238E27FC236}">
                    <a16:creationId xmlns:a16="http://schemas.microsoft.com/office/drawing/2014/main" id="{3538BB03-2238-B2C5-A83E-9CD37B008BB5}"/>
                  </a:ext>
                </a:extLst>
              </p:cNvPr>
              <p:cNvSpPr/>
              <p:nvPr/>
            </p:nvSpPr>
            <p:spPr>
              <a:xfrm>
                <a:off x="5148791" y="4176712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95507AD0-0379-9310-9624-7974177A9B01}"/>
                  </a:ext>
                </a:extLst>
              </p:cNvPr>
              <p:cNvSpPr/>
              <p:nvPr/>
            </p:nvSpPr>
            <p:spPr>
              <a:xfrm>
                <a:off x="5231341" y="4176712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412F3E1F-413F-37C4-5CF6-9D50CF38652C}"/>
                </a:ext>
              </a:extLst>
            </p:cNvPr>
            <p:cNvSpPr/>
            <p:nvPr/>
          </p:nvSpPr>
          <p:spPr>
            <a:xfrm>
              <a:off x="5271026" y="3394604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10" name="Groep 13">
            <a:extLst>
              <a:ext uri="{FF2B5EF4-FFF2-40B4-BE49-F238E27FC236}">
                <a16:creationId xmlns:a16="http://schemas.microsoft.com/office/drawing/2014/main" id="{3913C852-9FCA-7B43-6395-C73AD3AA6CEC}"/>
              </a:ext>
            </a:extLst>
          </p:cNvPr>
          <p:cNvGrpSpPr>
            <a:grpSpLocks/>
          </p:cNvGrpSpPr>
          <p:nvPr/>
        </p:nvGrpSpPr>
        <p:grpSpPr bwMode="auto">
          <a:xfrm>
            <a:off x="6354763" y="3394075"/>
            <a:ext cx="796925" cy="876300"/>
            <a:chOff x="6337825" y="3394604"/>
            <a:chExt cx="796925" cy="876300"/>
          </a:xfrm>
        </p:grpSpPr>
        <p:grpSp>
          <p:nvGrpSpPr>
            <p:cNvPr id="29732" name="Groep 113">
              <a:extLst>
                <a:ext uri="{FF2B5EF4-FFF2-40B4-BE49-F238E27FC236}">
                  <a16:creationId xmlns:a16="http://schemas.microsoft.com/office/drawing/2014/main" id="{39936011-B219-B2A6-2981-0DE93BE8A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8097" y="3397780"/>
              <a:ext cx="719138" cy="842962"/>
              <a:chOff x="6032500" y="3389313"/>
              <a:chExt cx="719138" cy="842962"/>
            </a:xfrm>
          </p:grpSpPr>
          <p:grpSp>
            <p:nvGrpSpPr>
              <p:cNvPr id="29734" name="Groep 41">
                <a:extLst>
                  <a:ext uri="{FF2B5EF4-FFF2-40B4-BE49-F238E27FC236}">
                    <a16:creationId xmlns:a16="http://schemas.microsoft.com/office/drawing/2014/main" id="{FD79A02B-A10C-4183-7D5C-368CA6C7415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32500" y="3389313"/>
                <a:ext cx="719138" cy="754592"/>
                <a:chOff x="3779955" y="114590"/>
                <a:chExt cx="1415208" cy="1481962"/>
              </a:xfrm>
            </p:grpSpPr>
            <p:pic>
              <p:nvPicPr>
                <p:cNvPr id="29739" name="Afbeelding 42">
                  <a:extLst>
                    <a:ext uri="{FF2B5EF4-FFF2-40B4-BE49-F238E27FC236}">
                      <a16:creationId xmlns:a16="http://schemas.microsoft.com/office/drawing/2014/main" id="{2DAE976E-7273-9F23-10E2-1C820211C5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955" y="181344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40" name="Tekstvak 43">
                  <a:extLst>
                    <a:ext uri="{FF2B5EF4-FFF2-40B4-BE49-F238E27FC236}">
                      <a16:creationId xmlns:a16="http://schemas.microsoft.com/office/drawing/2014/main" id="{FB6BA224-0ADF-3294-F2A1-270BA5B11C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79955" y="114590"/>
                  <a:ext cx="1390894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Sluis</a:t>
                  </a:r>
                </a:p>
              </p:txBody>
            </p:sp>
          </p:grp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DA303FC8-73AA-490B-DE52-134FFFCF120B}"/>
                  </a:ext>
                </a:extLst>
              </p:cNvPr>
              <p:cNvSpPr/>
              <p:nvPr/>
            </p:nvSpPr>
            <p:spPr>
              <a:xfrm>
                <a:off x="6056840" y="4186237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44317D81-8764-6A03-91BE-E0E8272D93EB}"/>
                  </a:ext>
                </a:extLst>
              </p:cNvPr>
              <p:cNvSpPr/>
              <p:nvPr/>
            </p:nvSpPr>
            <p:spPr>
              <a:xfrm>
                <a:off x="6137803" y="4186237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7348F571-9E8F-4249-DF94-F760ADA7A3C4}"/>
                  </a:ext>
                </a:extLst>
              </p:cNvPr>
              <p:cNvSpPr/>
              <p:nvPr/>
            </p:nvSpPr>
            <p:spPr>
              <a:xfrm>
                <a:off x="6221940" y="4186237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94A106F9-A10B-C36D-8F9E-425363900506}"/>
                  </a:ext>
                </a:extLst>
              </p:cNvPr>
              <p:cNvSpPr/>
              <p:nvPr/>
            </p:nvSpPr>
            <p:spPr>
              <a:xfrm>
                <a:off x="6306078" y="4186237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92486C43-2C3D-5EA6-A13F-E86E3D68ED6F}"/>
                </a:ext>
              </a:extLst>
            </p:cNvPr>
            <p:cNvSpPr/>
            <p:nvPr/>
          </p:nvSpPr>
          <p:spPr>
            <a:xfrm>
              <a:off x="6337825" y="3394604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11" name="Groep 14">
            <a:extLst>
              <a:ext uri="{FF2B5EF4-FFF2-40B4-BE49-F238E27FC236}">
                <a16:creationId xmlns:a16="http://schemas.microsoft.com/office/drawing/2014/main" id="{18DB2D8E-1B0C-9C03-AF50-8A4FFD7431D6}"/>
              </a:ext>
            </a:extLst>
          </p:cNvPr>
          <p:cNvGrpSpPr>
            <a:grpSpLocks/>
          </p:cNvGrpSpPr>
          <p:nvPr/>
        </p:nvGrpSpPr>
        <p:grpSpPr bwMode="auto">
          <a:xfrm>
            <a:off x="7437438" y="3402013"/>
            <a:ext cx="796925" cy="876300"/>
            <a:chOff x="7429496" y="3394604"/>
            <a:chExt cx="796925" cy="876300"/>
          </a:xfrm>
        </p:grpSpPr>
        <p:grpSp>
          <p:nvGrpSpPr>
            <p:cNvPr id="29723" name="Groep 114">
              <a:extLst>
                <a:ext uri="{FF2B5EF4-FFF2-40B4-BE49-F238E27FC236}">
                  <a16:creationId xmlns:a16="http://schemas.microsoft.com/office/drawing/2014/main" id="{005E2D28-C22B-A846-853F-97DC05A95F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3955" y="3407305"/>
              <a:ext cx="722835" cy="833437"/>
              <a:chOff x="7118358" y="3398838"/>
              <a:chExt cx="722835" cy="833437"/>
            </a:xfrm>
          </p:grpSpPr>
          <p:grpSp>
            <p:nvGrpSpPr>
              <p:cNvPr id="29725" name="Groep 26">
                <a:extLst>
                  <a:ext uri="{FF2B5EF4-FFF2-40B4-BE49-F238E27FC236}">
                    <a16:creationId xmlns:a16="http://schemas.microsoft.com/office/drawing/2014/main" id="{8E6E0C36-ECC8-C5F6-886F-2A6F937DCB7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118358" y="3398838"/>
                <a:ext cx="722835" cy="738187"/>
                <a:chOff x="8678940" y="3309237"/>
                <a:chExt cx="1419351" cy="1448602"/>
              </a:xfrm>
            </p:grpSpPr>
            <p:pic>
              <p:nvPicPr>
                <p:cNvPr id="29730" name="Afbeelding 27">
                  <a:extLst>
                    <a:ext uri="{FF2B5EF4-FFF2-40B4-BE49-F238E27FC236}">
                      <a16:creationId xmlns:a16="http://schemas.microsoft.com/office/drawing/2014/main" id="{964DF78F-B7A0-E6A1-8D35-470D7E54C5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83083" y="3342631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31" name="Tekstvak 28">
                  <a:extLst>
                    <a:ext uri="{FF2B5EF4-FFF2-40B4-BE49-F238E27FC236}">
                      <a16:creationId xmlns:a16="http://schemas.microsoft.com/office/drawing/2014/main" id="{4F28D60B-4CFD-74EE-B7B6-37E3147250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78940" y="3309237"/>
                  <a:ext cx="1401559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Waterrad</a:t>
                  </a:r>
                </a:p>
              </p:txBody>
            </p: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DAB56A8B-B2B2-03EC-8014-421E92DB61B9}"/>
                  </a:ext>
                </a:extLst>
              </p:cNvPr>
              <p:cNvSpPr/>
              <p:nvPr/>
            </p:nvSpPr>
            <p:spPr>
              <a:xfrm>
                <a:off x="7132636" y="4186237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3FF0204E-6A7D-C868-AB35-23483A47B37F}"/>
                  </a:ext>
                </a:extLst>
              </p:cNvPr>
              <p:cNvSpPr/>
              <p:nvPr/>
            </p:nvSpPr>
            <p:spPr>
              <a:xfrm>
                <a:off x="7213599" y="4186237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356F613C-8A9B-E947-9928-6429B3557F00}"/>
                  </a:ext>
                </a:extLst>
              </p:cNvPr>
              <p:cNvSpPr/>
              <p:nvPr/>
            </p:nvSpPr>
            <p:spPr>
              <a:xfrm>
                <a:off x="7297736" y="4186237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7A553985-8961-0F73-DEA6-B08BA8352754}"/>
                  </a:ext>
                </a:extLst>
              </p:cNvPr>
              <p:cNvSpPr/>
              <p:nvPr/>
            </p:nvSpPr>
            <p:spPr>
              <a:xfrm>
                <a:off x="7380286" y="4186237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D1FC78F-0748-C0E4-4DA4-5875832D292F}"/>
                </a:ext>
              </a:extLst>
            </p:cNvPr>
            <p:cNvSpPr/>
            <p:nvPr/>
          </p:nvSpPr>
          <p:spPr>
            <a:xfrm>
              <a:off x="7429496" y="3394604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9712" name="Groep 15">
            <a:extLst>
              <a:ext uri="{FF2B5EF4-FFF2-40B4-BE49-F238E27FC236}">
                <a16:creationId xmlns:a16="http://schemas.microsoft.com/office/drawing/2014/main" id="{177207F1-497F-CC82-E81B-D7A141BD8B8F}"/>
              </a:ext>
            </a:extLst>
          </p:cNvPr>
          <p:cNvGrpSpPr>
            <a:grpSpLocks/>
          </p:cNvGrpSpPr>
          <p:nvPr/>
        </p:nvGrpSpPr>
        <p:grpSpPr bwMode="auto">
          <a:xfrm>
            <a:off x="8513763" y="3394075"/>
            <a:ext cx="796925" cy="876300"/>
            <a:chOff x="8505292" y="3394604"/>
            <a:chExt cx="796925" cy="876300"/>
          </a:xfrm>
        </p:grpSpPr>
        <p:grpSp>
          <p:nvGrpSpPr>
            <p:cNvPr id="29714" name="Groep 115">
              <a:extLst>
                <a:ext uri="{FF2B5EF4-FFF2-40B4-BE49-F238E27FC236}">
                  <a16:creationId xmlns:a16="http://schemas.microsoft.com/office/drawing/2014/main" id="{C221AA54-2A05-C800-795C-8F8C862D2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8685" y="3407305"/>
              <a:ext cx="736600" cy="823912"/>
              <a:chOff x="8193088" y="3398838"/>
              <a:chExt cx="736600" cy="823912"/>
            </a:xfrm>
          </p:grpSpPr>
          <p:grpSp>
            <p:nvGrpSpPr>
              <p:cNvPr id="29716" name="Groep 5">
                <a:extLst>
                  <a:ext uri="{FF2B5EF4-FFF2-40B4-BE49-F238E27FC236}">
                    <a16:creationId xmlns:a16="http://schemas.microsoft.com/office/drawing/2014/main" id="{A053E1EA-7C63-3BEC-2DDD-B5C2AF867BA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193088" y="3398838"/>
                <a:ext cx="736600" cy="742950"/>
                <a:chOff x="9980168" y="1721258"/>
                <a:chExt cx="1464148" cy="1477484"/>
              </a:xfrm>
            </p:grpSpPr>
            <p:pic>
              <p:nvPicPr>
                <p:cNvPr id="29721" name="Afbeelding 6">
                  <a:extLst>
                    <a:ext uri="{FF2B5EF4-FFF2-40B4-BE49-F238E27FC236}">
                      <a16:creationId xmlns:a16="http://schemas.microsoft.com/office/drawing/2014/main" id="{2E59CD08-EBD4-3F48-D122-E07D3AE83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80168" y="1768239"/>
                  <a:ext cx="1430503" cy="14305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22" name="Tekstvak 7">
                  <a:extLst>
                    <a:ext uri="{FF2B5EF4-FFF2-40B4-BE49-F238E27FC236}">
                      <a16:creationId xmlns:a16="http://schemas.microsoft.com/office/drawing/2014/main" id="{B92E0F44-05E0-CADE-D833-6996CD664C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35892" y="1721258"/>
                  <a:ext cx="1408424" cy="428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Eilandje</a:t>
                  </a:r>
                </a:p>
              </p:txBody>
            </p:sp>
          </p:grp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D31B752C-F5E7-C2D0-D80B-45729AEEED9E}"/>
                  </a:ext>
                </a:extLst>
              </p:cNvPr>
              <p:cNvSpPr/>
              <p:nvPr/>
            </p:nvSpPr>
            <p:spPr>
              <a:xfrm>
                <a:off x="8224307" y="417671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EB66CEF9-93D6-1F41-335B-3AF6F5BCD34D}"/>
                  </a:ext>
                </a:extLst>
              </p:cNvPr>
              <p:cNvSpPr/>
              <p:nvPr/>
            </p:nvSpPr>
            <p:spPr>
              <a:xfrm>
                <a:off x="8305270" y="4176712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622D2180-98B8-C28A-A917-6CE45B98A697}"/>
                  </a:ext>
                </a:extLst>
              </p:cNvPr>
              <p:cNvSpPr/>
              <p:nvPr/>
            </p:nvSpPr>
            <p:spPr>
              <a:xfrm>
                <a:off x="8389407" y="417671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40366D51-B2EB-E4B6-5F46-96B314EA17E2}"/>
                  </a:ext>
                </a:extLst>
              </p:cNvPr>
              <p:cNvSpPr/>
              <p:nvPr/>
            </p:nvSpPr>
            <p:spPr>
              <a:xfrm>
                <a:off x="8471957" y="417671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C4748CA-6940-E4D7-684B-62D2D0177C11}"/>
                </a:ext>
              </a:extLst>
            </p:cNvPr>
            <p:cNvSpPr/>
            <p:nvPr/>
          </p:nvSpPr>
          <p:spPr>
            <a:xfrm>
              <a:off x="8505292" y="3394604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29713" name="Title 7">
            <a:extLst>
              <a:ext uri="{FF2B5EF4-FFF2-40B4-BE49-F238E27FC236}">
                <a16:creationId xmlns:a16="http://schemas.microsoft.com/office/drawing/2014/main" id="{3EE2A383-A2FF-3577-EC82-420CD350F033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hoek 142">
            <a:extLst>
              <a:ext uri="{FF2B5EF4-FFF2-40B4-BE49-F238E27FC236}">
                <a16:creationId xmlns:a16="http://schemas.microsoft.com/office/drawing/2014/main" id="{4F767A1A-51F4-46EE-7D8F-D877F143F05A}"/>
              </a:ext>
            </a:extLst>
          </p:cNvPr>
          <p:cNvSpPr>
            <a:spLocks noChangeAspect="1"/>
          </p:cNvSpPr>
          <p:nvPr/>
        </p:nvSpPr>
        <p:spPr>
          <a:xfrm>
            <a:off x="1911350" y="1244600"/>
            <a:ext cx="879475" cy="876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itchFamily="34" charset="0"/>
              </a:rPr>
              <a:t>STRAAT</a:t>
            </a:r>
          </a:p>
        </p:txBody>
      </p:sp>
      <p:grpSp>
        <p:nvGrpSpPr>
          <p:cNvPr id="31747" name="Groep 1">
            <a:extLst>
              <a:ext uri="{FF2B5EF4-FFF2-40B4-BE49-F238E27FC236}">
                <a16:creationId xmlns:a16="http://schemas.microsoft.com/office/drawing/2014/main" id="{4C2AD0D4-6FA0-27B3-A973-2254D594C8FB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1238250"/>
            <a:ext cx="796925" cy="877888"/>
            <a:chOff x="3121028" y="1237722"/>
            <a:chExt cx="796925" cy="879116"/>
          </a:xfrm>
        </p:grpSpPr>
        <p:grpSp>
          <p:nvGrpSpPr>
            <p:cNvPr id="31848" name="Groep 73">
              <a:extLst>
                <a:ext uri="{FF2B5EF4-FFF2-40B4-BE49-F238E27FC236}">
                  <a16:creationId xmlns:a16="http://schemas.microsoft.com/office/drawing/2014/main" id="{C408ACC2-B70A-0DE9-5846-0B50C5FE0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5424" y="1237722"/>
              <a:ext cx="746125" cy="842433"/>
              <a:chOff x="2782888" y="1220788"/>
              <a:chExt cx="746125" cy="842433"/>
            </a:xfrm>
          </p:grpSpPr>
          <p:grpSp>
            <p:nvGrpSpPr>
              <p:cNvPr id="31850" name="Groep 69">
                <a:extLst>
                  <a:ext uri="{FF2B5EF4-FFF2-40B4-BE49-F238E27FC236}">
                    <a16:creationId xmlns:a16="http://schemas.microsoft.com/office/drawing/2014/main" id="{1F4871FD-A327-1090-992B-ECD60534F5B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82888" y="1220788"/>
                <a:ext cx="746125" cy="754062"/>
                <a:chOff x="295656" y="1700997"/>
                <a:chExt cx="1480279" cy="1496704"/>
              </a:xfrm>
            </p:grpSpPr>
            <p:pic>
              <p:nvPicPr>
                <p:cNvPr id="31854" name="Afbeelding 10">
                  <a:extLst>
                    <a:ext uri="{FF2B5EF4-FFF2-40B4-BE49-F238E27FC236}">
                      <a16:creationId xmlns:a16="http://schemas.microsoft.com/office/drawing/2014/main" id="{B875B553-9343-49E2-5E23-F721585E04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656" y="1768239"/>
                  <a:ext cx="1429462" cy="14294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55" name="Tekstvak 39">
                  <a:extLst>
                    <a:ext uri="{FF2B5EF4-FFF2-40B4-BE49-F238E27FC236}">
                      <a16:creationId xmlns:a16="http://schemas.microsoft.com/office/drawing/2014/main" id="{164D9FF9-55B9-AB5D-1F7E-C89982D1F9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5658" y="1700997"/>
                  <a:ext cx="1480277" cy="427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Brede stoep</a:t>
                  </a:r>
                </a:p>
              </p:txBody>
            </p:sp>
          </p:grpSp>
          <p:sp>
            <p:nvSpPr>
              <p:cNvPr id="69" name="Ovaal 68">
                <a:extLst>
                  <a:ext uri="{FF2B5EF4-FFF2-40B4-BE49-F238E27FC236}">
                    <a16:creationId xmlns:a16="http://schemas.microsoft.com/office/drawing/2014/main" id="{CD6A6689-9A2A-E033-7800-AF5728E58C5F}"/>
                  </a:ext>
                </a:extLst>
              </p:cNvPr>
              <p:cNvSpPr/>
              <p:nvPr/>
            </p:nvSpPr>
            <p:spPr>
              <a:xfrm>
                <a:off x="2808817" y="2017239"/>
                <a:ext cx="44450" cy="461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0" name="Ovaal 69">
                <a:extLst>
                  <a:ext uri="{FF2B5EF4-FFF2-40B4-BE49-F238E27FC236}">
                    <a16:creationId xmlns:a16="http://schemas.microsoft.com/office/drawing/2014/main" id="{B5B33194-4AC9-CEBA-C38F-486905B69EB5}"/>
                  </a:ext>
                </a:extLst>
              </p:cNvPr>
              <p:cNvSpPr/>
              <p:nvPr/>
            </p:nvSpPr>
            <p:spPr>
              <a:xfrm>
                <a:off x="2889780" y="2017239"/>
                <a:ext cx="46037" cy="461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1" name="Ovaal 70">
                <a:extLst>
                  <a:ext uri="{FF2B5EF4-FFF2-40B4-BE49-F238E27FC236}">
                    <a16:creationId xmlns:a16="http://schemas.microsoft.com/office/drawing/2014/main" id="{374DCFBF-FD31-FB7B-98D0-97EDDD4533FF}"/>
                  </a:ext>
                </a:extLst>
              </p:cNvPr>
              <p:cNvSpPr/>
              <p:nvPr/>
            </p:nvSpPr>
            <p:spPr>
              <a:xfrm>
                <a:off x="2973917" y="2017239"/>
                <a:ext cx="44450" cy="461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FFB8B15-971B-2EB7-C4FA-7D0A71F6212A}"/>
                </a:ext>
              </a:extLst>
            </p:cNvPr>
            <p:cNvSpPr/>
            <p:nvPr/>
          </p:nvSpPr>
          <p:spPr>
            <a:xfrm>
              <a:off x="3121028" y="1240901"/>
              <a:ext cx="796925" cy="87593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48" name="Groep 2">
            <a:extLst>
              <a:ext uri="{FF2B5EF4-FFF2-40B4-BE49-F238E27FC236}">
                <a16:creationId xmlns:a16="http://schemas.microsoft.com/office/drawing/2014/main" id="{5026FE06-B4D9-B8D4-5D77-BE2F6944B6BA}"/>
              </a:ext>
            </a:extLst>
          </p:cNvPr>
          <p:cNvGrpSpPr>
            <a:grpSpLocks/>
          </p:cNvGrpSpPr>
          <p:nvPr/>
        </p:nvGrpSpPr>
        <p:grpSpPr bwMode="auto">
          <a:xfrm>
            <a:off x="4186238" y="1219200"/>
            <a:ext cx="796925" cy="893763"/>
            <a:chOff x="4186240" y="1218672"/>
            <a:chExt cx="796925" cy="894991"/>
          </a:xfrm>
        </p:grpSpPr>
        <p:grpSp>
          <p:nvGrpSpPr>
            <p:cNvPr id="31840" name="Groep 76">
              <a:extLst>
                <a:ext uri="{FF2B5EF4-FFF2-40B4-BE49-F238E27FC236}">
                  <a16:creationId xmlns:a16="http://schemas.microsoft.com/office/drawing/2014/main" id="{19480716-44A4-4B34-5160-A753A83C10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6349" y="1218672"/>
              <a:ext cx="755650" cy="861483"/>
              <a:chOff x="3833813" y="1201738"/>
              <a:chExt cx="755650" cy="861483"/>
            </a:xfrm>
          </p:grpSpPr>
          <p:grpSp>
            <p:nvGrpSpPr>
              <p:cNvPr id="31842" name="Groep 139">
                <a:extLst>
                  <a:ext uri="{FF2B5EF4-FFF2-40B4-BE49-F238E27FC236}">
                    <a16:creationId xmlns:a16="http://schemas.microsoft.com/office/drawing/2014/main" id="{3FF5FBA9-F9E7-3522-ECC4-B7243CCFBE1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33813" y="1201738"/>
                <a:ext cx="755650" cy="779462"/>
                <a:chOff x="6966048" y="3225935"/>
                <a:chExt cx="1486783" cy="1531904"/>
              </a:xfrm>
            </p:grpSpPr>
            <p:pic>
              <p:nvPicPr>
                <p:cNvPr id="31846" name="Afbeelding 140">
                  <a:extLst>
                    <a:ext uri="{FF2B5EF4-FFF2-40B4-BE49-F238E27FC236}">
                      <a16:creationId xmlns:a16="http://schemas.microsoft.com/office/drawing/2014/main" id="{8FE08B13-2321-DF7A-14C7-3445483BB4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7623" y="3342631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47" name="Tekstvak 141">
                  <a:extLst>
                    <a:ext uri="{FF2B5EF4-FFF2-40B4-BE49-F238E27FC236}">
                      <a16:creationId xmlns:a16="http://schemas.microsoft.com/office/drawing/2014/main" id="{CF3C63AB-6635-DF8F-D0D0-E19F4E87EF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66048" y="3225935"/>
                  <a:ext cx="1414773" cy="665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Veilige oversteek</a:t>
                  </a:r>
                </a:p>
              </p:txBody>
            </p:sp>
          </p:grpSp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id="{46FD90F5-F806-E6AF-7123-223E7B7D3E7A}"/>
                  </a:ext>
                </a:extLst>
              </p:cNvPr>
              <p:cNvSpPr/>
              <p:nvPr/>
            </p:nvSpPr>
            <p:spPr>
              <a:xfrm>
                <a:off x="3867679" y="2017245"/>
                <a:ext cx="44450" cy="46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8" name="Ovaal 57">
                <a:extLst>
                  <a:ext uri="{FF2B5EF4-FFF2-40B4-BE49-F238E27FC236}">
                    <a16:creationId xmlns:a16="http://schemas.microsoft.com/office/drawing/2014/main" id="{863E7641-2274-DF9E-7E0C-155D51797DE9}"/>
                  </a:ext>
                </a:extLst>
              </p:cNvPr>
              <p:cNvSpPr/>
              <p:nvPr/>
            </p:nvSpPr>
            <p:spPr>
              <a:xfrm>
                <a:off x="3948641" y="2017245"/>
                <a:ext cx="46038" cy="46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34432CD8-C65E-EF17-6A8C-E8AEAE074C18}"/>
                  </a:ext>
                </a:extLst>
              </p:cNvPr>
              <p:cNvSpPr/>
              <p:nvPr/>
            </p:nvSpPr>
            <p:spPr>
              <a:xfrm>
                <a:off x="4032779" y="2017245"/>
                <a:ext cx="44450" cy="461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796C410-0394-507E-9A3E-57CA2E535580}"/>
                </a:ext>
              </a:extLst>
            </p:cNvPr>
            <p:cNvSpPr/>
            <p:nvPr/>
          </p:nvSpPr>
          <p:spPr>
            <a:xfrm>
              <a:off x="4186240" y="1237748"/>
              <a:ext cx="796925" cy="87591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49" name="Groep 3">
            <a:extLst>
              <a:ext uri="{FF2B5EF4-FFF2-40B4-BE49-F238E27FC236}">
                <a16:creationId xmlns:a16="http://schemas.microsoft.com/office/drawing/2014/main" id="{125C61AF-AF8F-8447-5BC2-99B6C0A4F806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2312988"/>
            <a:ext cx="890587" cy="876300"/>
            <a:chOff x="3098274" y="2321690"/>
            <a:chExt cx="890587" cy="876300"/>
          </a:xfrm>
        </p:grpSpPr>
        <p:grpSp>
          <p:nvGrpSpPr>
            <p:cNvPr id="31832" name="Groep 80">
              <a:extLst>
                <a:ext uri="{FF2B5EF4-FFF2-40B4-BE49-F238E27FC236}">
                  <a16:creationId xmlns:a16="http://schemas.microsoft.com/office/drawing/2014/main" id="{1CD7A2BD-FAFA-6779-E232-444CD3FFB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8274" y="2328334"/>
              <a:ext cx="890587" cy="836613"/>
              <a:chOff x="2725738" y="2311400"/>
              <a:chExt cx="890587" cy="836613"/>
            </a:xfrm>
          </p:grpSpPr>
          <p:grpSp>
            <p:nvGrpSpPr>
              <p:cNvPr id="31834" name="Groep 136">
                <a:extLst>
                  <a:ext uri="{FF2B5EF4-FFF2-40B4-BE49-F238E27FC236}">
                    <a16:creationId xmlns:a16="http://schemas.microsoft.com/office/drawing/2014/main" id="{B3CDAB7C-07BC-55A2-FCB6-F97039097BC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25738" y="2311400"/>
                <a:ext cx="890587" cy="754063"/>
                <a:chOff x="10202088" y="1687052"/>
                <a:chExt cx="1752036" cy="1481829"/>
              </a:xfrm>
            </p:grpSpPr>
            <p:pic>
              <p:nvPicPr>
                <p:cNvPr id="31838" name="Afbeelding 137">
                  <a:extLst>
                    <a:ext uri="{FF2B5EF4-FFF2-40B4-BE49-F238E27FC236}">
                      <a16:creationId xmlns:a16="http://schemas.microsoft.com/office/drawing/2014/main" id="{E6BA9DEC-AEB4-E3CB-DAF2-AF3F082203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06583" y="1753673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39" name="Tekstvak 138">
                  <a:extLst>
                    <a:ext uri="{FF2B5EF4-FFF2-40B4-BE49-F238E27FC236}">
                      <a16:creationId xmlns:a16="http://schemas.microsoft.com/office/drawing/2014/main" id="{0BB13E27-D3D2-6F9E-A15F-41C7770B30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202088" y="1687052"/>
                  <a:ext cx="1752036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Tegelparcours</a:t>
                  </a:r>
                </a:p>
              </p:txBody>
            </p:sp>
          </p:grpSp>
          <p:sp>
            <p:nvSpPr>
              <p:cNvPr id="54" name="Ovaal 53">
                <a:extLst>
                  <a:ext uri="{FF2B5EF4-FFF2-40B4-BE49-F238E27FC236}">
                    <a16:creationId xmlns:a16="http://schemas.microsoft.com/office/drawing/2014/main" id="{512A0F05-86B9-292F-EB06-543FABDB3AC7}"/>
                  </a:ext>
                </a:extLst>
              </p:cNvPr>
              <p:cNvSpPr/>
              <p:nvPr/>
            </p:nvSpPr>
            <p:spPr>
              <a:xfrm>
                <a:off x="2820988" y="3101681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D3B26870-50EE-6B12-2765-9A790C3530D6}"/>
                  </a:ext>
                </a:extLst>
              </p:cNvPr>
              <p:cNvSpPr/>
              <p:nvPr/>
            </p:nvSpPr>
            <p:spPr>
              <a:xfrm>
                <a:off x="2901950" y="3101681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id="{29520477-47AA-1012-1ABC-DF06FCF38D9E}"/>
                  </a:ext>
                </a:extLst>
              </p:cNvPr>
              <p:cNvSpPr/>
              <p:nvPr/>
            </p:nvSpPr>
            <p:spPr>
              <a:xfrm>
                <a:off x="2986088" y="3101681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D2D88B3-F366-5F94-DC0E-4D93DDFA88DA}"/>
                </a:ext>
              </a:extLst>
            </p:cNvPr>
            <p:cNvSpPr/>
            <p:nvPr/>
          </p:nvSpPr>
          <p:spPr>
            <a:xfrm>
              <a:off x="3110974" y="2321690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0" name="Groep 4">
            <a:extLst>
              <a:ext uri="{FF2B5EF4-FFF2-40B4-BE49-F238E27FC236}">
                <a16:creationId xmlns:a16="http://schemas.microsoft.com/office/drawing/2014/main" id="{5626E79A-1392-1FDC-21CA-10215AE6F8BC}"/>
              </a:ext>
            </a:extLst>
          </p:cNvPr>
          <p:cNvGrpSpPr>
            <a:grpSpLocks/>
          </p:cNvGrpSpPr>
          <p:nvPr/>
        </p:nvGrpSpPr>
        <p:grpSpPr bwMode="auto">
          <a:xfrm>
            <a:off x="4194175" y="2312988"/>
            <a:ext cx="842963" cy="876300"/>
            <a:chOff x="4186769" y="2321690"/>
            <a:chExt cx="841905" cy="876300"/>
          </a:xfrm>
        </p:grpSpPr>
        <p:grpSp>
          <p:nvGrpSpPr>
            <p:cNvPr id="31824" name="Groep 81">
              <a:extLst>
                <a:ext uri="{FF2B5EF4-FFF2-40B4-BE49-F238E27FC236}">
                  <a16:creationId xmlns:a16="http://schemas.microsoft.com/office/drawing/2014/main" id="{FD79DED6-7234-E80C-1F4B-292840D5CF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6349" y="2328334"/>
              <a:ext cx="822325" cy="836613"/>
              <a:chOff x="3833813" y="2311400"/>
              <a:chExt cx="822325" cy="836613"/>
            </a:xfrm>
          </p:grpSpPr>
          <p:grpSp>
            <p:nvGrpSpPr>
              <p:cNvPr id="31826" name="Groep 124">
                <a:extLst>
                  <a:ext uri="{FF2B5EF4-FFF2-40B4-BE49-F238E27FC236}">
                    <a16:creationId xmlns:a16="http://schemas.microsoft.com/office/drawing/2014/main" id="{21341934-C43A-7B45-C609-7C8FEB23B1B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33813" y="2311400"/>
                <a:ext cx="822325" cy="754063"/>
                <a:chOff x="8450571" y="1658076"/>
                <a:chExt cx="1615142" cy="1480825"/>
              </a:xfrm>
            </p:grpSpPr>
            <p:pic>
              <p:nvPicPr>
                <p:cNvPr id="31830" name="Afbeelding 125">
                  <a:extLst>
                    <a:ext uri="{FF2B5EF4-FFF2-40B4-BE49-F238E27FC236}">
                      <a16:creationId xmlns:a16="http://schemas.microsoft.com/office/drawing/2014/main" id="{27057125-87F3-DAAD-8C4B-E4DE7C59E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09028" y="1723693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31" name="Tekstvak 126">
                  <a:extLst>
                    <a:ext uri="{FF2B5EF4-FFF2-40B4-BE49-F238E27FC236}">
                      <a16:creationId xmlns:a16="http://schemas.microsoft.com/office/drawing/2014/main" id="{03EE9279-877D-DDFC-7C35-B248A5FC58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50571" y="1658076"/>
                  <a:ext cx="1615142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Lijn op grond</a:t>
                  </a:r>
                </a:p>
              </p:txBody>
            </p:sp>
          </p:grpSp>
          <p:sp>
            <p:nvSpPr>
              <p:cNvPr id="42" name="Ovaal 41">
                <a:extLst>
                  <a:ext uri="{FF2B5EF4-FFF2-40B4-BE49-F238E27FC236}">
                    <a16:creationId xmlns:a16="http://schemas.microsoft.com/office/drawing/2014/main" id="{43C3ED24-A05C-485D-5636-0E8427C51C57}"/>
                  </a:ext>
                </a:extLst>
              </p:cNvPr>
              <p:cNvSpPr/>
              <p:nvPr/>
            </p:nvSpPr>
            <p:spPr>
              <a:xfrm>
                <a:off x="3879239" y="3101681"/>
                <a:ext cx="44394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43" name="Ovaal 42">
                <a:extLst>
                  <a:ext uri="{FF2B5EF4-FFF2-40B4-BE49-F238E27FC236}">
                    <a16:creationId xmlns:a16="http://schemas.microsoft.com/office/drawing/2014/main" id="{033072D7-B3ED-2E1C-AF6C-12E84933288E}"/>
                  </a:ext>
                </a:extLst>
              </p:cNvPr>
              <p:cNvSpPr/>
              <p:nvPr/>
            </p:nvSpPr>
            <p:spPr>
              <a:xfrm>
                <a:off x="3960099" y="3101681"/>
                <a:ext cx="4598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4BFEA257-4953-5B2D-E274-725043E3F48D}"/>
                  </a:ext>
                </a:extLst>
              </p:cNvPr>
              <p:cNvSpPr/>
              <p:nvPr/>
            </p:nvSpPr>
            <p:spPr>
              <a:xfrm>
                <a:off x="4044132" y="3101681"/>
                <a:ext cx="44394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BAE9F7D-14CD-1AA9-2523-05DD05708402}"/>
                </a:ext>
              </a:extLst>
            </p:cNvPr>
            <p:cNvSpPr/>
            <p:nvPr/>
          </p:nvSpPr>
          <p:spPr>
            <a:xfrm>
              <a:off x="4186769" y="2321690"/>
              <a:ext cx="797511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1" name="Groep 5">
            <a:extLst>
              <a:ext uri="{FF2B5EF4-FFF2-40B4-BE49-F238E27FC236}">
                <a16:creationId xmlns:a16="http://schemas.microsoft.com/office/drawing/2014/main" id="{2AF1A2BB-14B4-514D-FA5A-E922FACC9BF6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2312988"/>
            <a:ext cx="806450" cy="876300"/>
            <a:chOff x="5268386" y="2321690"/>
            <a:chExt cx="807508" cy="876300"/>
          </a:xfrm>
        </p:grpSpPr>
        <p:grpSp>
          <p:nvGrpSpPr>
            <p:cNvPr id="31818" name="Groep 82">
              <a:extLst>
                <a:ext uri="{FF2B5EF4-FFF2-40B4-BE49-F238E27FC236}">
                  <a16:creationId xmlns:a16="http://schemas.microsoft.com/office/drawing/2014/main" id="{3E8BAE01-CECD-C30F-E6FE-0A5C0535B9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8386" y="2328334"/>
              <a:ext cx="803275" cy="836613"/>
              <a:chOff x="4895850" y="2311400"/>
              <a:chExt cx="803275" cy="836613"/>
            </a:xfrm>
          </p:grpSpPr>
          <p:grpSp>
            <p:nvGrpSpPr>
              <p:cNvPr id="31820" name="Groep 127">
                <a:extLst>
                  <a:ext uri="{FF2B5EF4-FFF2-40B4-BE49-F238E27FC236}">
                    <a16:creationId xmlns:a16="http://schemas.microsoft.com/office/drawing/2014/main" id="{3C1E88BB-9417-9A85-331E-5E0B0428415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5850" y="2311400"/>
                <a:ext cx="803275" cy="752475"/>
                <a:chOff x="6767881" y="3220784"/>
                <a:chExt cx="1577420" cy="1476918"/>
              </a:xfrm>
            </p:grpSpPr>
            <p:pic>
              <p:nvPicPr>
                <p:cNvPr id="31822" name="Afbeelding 128">
                  <a:extLst>
                    <a:ext uri="{FF2B5EF4-FFF2-40B4-BE49-F238E27FC236}">
                      <a16:creationId xmlns:a16="http://schemas.microsoft.com/office/drawing/2014/main" id="{0B1E2B2A-D54D-2E36-04C5-2778110D89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61440" y="3282494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23" name="Tekstvak 129">
                  <a:extLst>
                    <a:ext uri="{FF2B5EF4-FFF2-40B4-BE49-F238E27FC236}">
                      <a16:creationId xmlns:a16="http://schemas.microsoft.com/office/drawing/2014/main" id="{22013496-004E-C04D-68A3-68350921B3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7881" y="3220784"/>
                  <a:ext cx="1577420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Muurtekening</a:t>
                  </a:r>
                </a:p>
              </p:txBody>
            </p:sp>
          </p:grpSp>
          <p:sp>
            <p:nvSpPr>
              <p:cNvPr id="45" name="Ovaal 44">
                <a:extLst>
                  <a:ext uri="{FF2B5EF4-FFF2-40B4-BE49-F238E27FC236}">
                    <a16:creationId xmlns:a16="http://schemas.microsoft.com/office/drawing/2014/main" id="{98967A77-CD3F-21C5-39B3-7DF8734609ED}"/>
                  </a:ext>
                </a:extLst>
              </p:cNvPr>
              <p:cNvSpPr/>
              <p:nvPr/>
            </p:nvSpPr>
            <p:spPr>
              <a:xfrm>
                <a:off x="4965792" y="3101681"/>
                <a:ext cx="4450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4524C8BC-62DC-F036-EC32-5646DD93CBD3}"/>
                </a:ext>
              </a:extLst>
            </p:cNvPr>
            <p:cNvSpPr/>
            <p:nvPr/>
          </p:nvSpPr>
          <p:spPr>
            <a:xfrm>
              <a:off x="5279514" y="2321690"/>
              <a:ext cx="796380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2" name="Groep 6">
            <a:extLst>
              <a:ext uri="{FF2B5EF4-FFF2-40B4-BE49-F238E27FC236}">
                <a16:creationId xmlns:a16="http://schemas.microsoft.com/office/drawing/2014/main" id="{3FC7CC0F-4861-3ABA-EEAD-D49DEEDF1A27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2312988"/>
            <a:ext cx="796925" cy="876300"/>
            <a:chOff x="6362173" y="2321690"/>
            <a:chExt cx="796925" cy="876300"/>
          </a:xfrm>
        </p:grpSpPr>
        <p:grpSp>
          <p:nvGrpSpPr>
            <p:cNvPr id="31811" name="Groep 88">
              <a:extLst>
                <a:ext uri="{FF2B5EF4-FFF2-40B4-BE49-F238E27FC236}">
                  <a16:creationId xmlns:a16="http://schemas.microsoft.com/office/drawing/2014/main" id="{51BC8CFF-6A6F-2BA1-40A6-F58DB961B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5036" y="2329922"/>
              <a:ext cx="750888" cy="835025"/>
              <a:chOff x="6032500" y="2312988"/>
              <a:chExt cx="750888" cy="835025"/>
            </a:xfrm>
          </p:grpSpPr>
          <p:grpSp>
            <p:nvGrpSpPr>
              <p:cNvPr id="31813" name="Groep 143">
                <a:extLst>
                  <a:ext uri="{FF2B5EF4-FFF2-40B4-BE49-F238E27FC236}">
                    <a16:creationId xmlns:a16="http://schemas.microsoft.com/office/drawing/2014/main" id="{0A9A0E87-949B-6B4F-5725-8FEA4673B8C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32500" y="2312988"/>
                <a:ext cx="750888" cy="754062"/>
                <a:chOff x="5232606" y="3216820"/>
                <a:chExt cx="1477131" cy="1480882"/>
              </a:xfrm>
            </p:grpSpPr>
            <p:pic>
              <p:nvPicPr>
                <p:cNvPr id="31816" name="Afbeelding 144">
                  <a:extLst>
                    <a:ext uri="{FF2B5EF4-FFF2-40B4-BE49-F238E27FC236}">
                      <a16:creationId xmlns:a16="http://schemas.microsoft.com/office/drawing/2014/main" id="{F70EC455-53E0-7160-520D-25574955E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606" y="3282494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17" name="Tekstvak 145">
                  <a:extLst>
                    <a:ext uri="{FF2B5EF4-FFF2-40B4-BE49-F238E27FC236}">
                      <a16:creationId xmlns:a16="http://schemas.microsoft.com/office/drawing/2014/main" id="{5CCAD45F-69F6-F371-8CD0-F400F575E9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47297" y="3216820"/>
                  <a:ext cx="1362440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Muurplant</a:t>
                  </a:r>
                </a:p>
              </p:txBody>
            </p:sp>
          </p:grpSp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EAA9989C-D3BE-7FCF-C4C7-175DDAF6F7FA}"/>
                  </a:ext>
                </a:extLst>
              </p:cNvPr>
              <p:cNvSpPr/>
              <p:nvPr/>
            </p:nvSpPr>
            <p:spPr>
              <a:xfrm>
                <a:off x="6080125" y="3101681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CB3C3A07-994D-ECAE-E09E-C45460315C76}"/>
                  </a:ext>
                </a:extLst>
              </p:cNvPr>
              <p:cNvSpPr/>
              <p:nvPr/>
            </p:nvSpPr>
            <p:spPr>
              <a:xfrm>
                <a:off x="6161087" y="3101681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76942C15-CE05-9787-FB52-F8F232372659}"/>
                </a:ext>
              </a:extLst>
            </p:cNvPr>
            <p:cNvSpPr/>
            <p:nvPr/>
          </p:nvSpPr>
          <p:spPr>
            <a:xfrm>
              <a:off x="6362173" y="2321690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3" name="Groep 7">
            <a:extLst>
              <a:ext uri="{FF2B5EF4-FFF2-40B4-BE49-F238E27FC236}">
                <a16:creationId xmlns:a16="http://schemas.microsoft.com/office/drawing/2014/main" id="{E7171F23-2C62-4113-5AD4-37E73E5DFD0E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3389313"/>
            <a:ext cx="796925" cy="884237"/>
            <a:chOff x="3110973" y="3396722"/>
            <a:chExt cx="796925" cy="885005"/>
          </a:xfrm>
        </p:grpSpPr>
        <p:grpSp>
          <p:nvGrpSpPr>
            <p:cNvPr id="31804" name="Groep 91">
              <a:extLst>
                <a:ext uri="{FF2B5EF4-FFF2-40B4-BE49-F238E27FC236}">
                  <a16:creationId xmlns:a16="http://schemas.microsoft.com/office/drawing/2014/main" id="{8C1FC84F-0B53-8F28-62C1-A21D756C1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5424" y="3396722"/>
              <a:ext cx="719137" cy="850900"/>
              <a:chOff x="2782888" y="3379788"/>
              <a:chExt cx="719137" cy="850900"/>
            </a:xfrm>
          </p:grpSpPr>
          <p:grpSp>
            <p:nvGrpSpPr>
              <p:cNvPr id="31806" name="Groep 130">
                <a:extLst>
                  <a:ext uri="{FF2B5EF4-FFF2-40B4-BE49-F238E27FC236}">
                    <a16:creationId xmlns:a16="http://schemas.microsoft.com/office/drawing/2014/main" id="{65BD7C87-ABC3-F27F-BB92-31603282A9D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82888" y="3379788"/>
                <a:ext cx="719137" cy="758825"/>
                <a:chOff x="10119108" y="3204145"/>
                <a:chExt cx="1415208" cy="1493557"/>
              </a:xfrm>
            </p:grpSpPr>
            <p:pic>
              <p:nvPicPr>
                <p:cNvPr id="31809" name="Afbeelding 131">
                  <a:extLst>
                    <a:ext uri="{FF2B5EF4-FFF2-40B4-BE49-F238E27FC236}">
                      <a16:creationId xmlns:a16="http://schemas.microsoft.com/office/drawing/2014/main" id="{F6EC20C8-F9B2-E2AD-EA1D-27D9D8EECA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19108" y="3282494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10" name="Tekstvak 132">
                  <a:extLst>
                    <a:ext uri="{FF2B5EF4-FFF2-40B4-BE49-F238E27FC236}">
                      <a16:creationId xmlns:a16="http://schemas.microsoft.com/office/drawing/2014/main" id="{335D66D3-3A34-78B8-3B64-B3498C5525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91040" y="3204145"/>
                  <a:ext cx="1225155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Paaltjes</a:t>
                  </a:r>
                </a:p>
              </p:txBody>
            </p:sp>
          </p:grpSp>
          <p:sp>
            <p:nvSpPr>
              <p:cNvPr id="99" name="Ovaal 98">
                <a:extLst>
                  <a:ext uri="{FF2B5EF4-FFF2-40B4-BE49-F238E27FC236}">
                    <a16:creationId xmlns:a16="http://schemas.microsoft.com/office/drawing/2014/main" id="{71104042-3D8C-8CDE-CFE4-A551B37E7EED}"/>
                  </a:ext>
                </a:extLst>
              </p:cNvPr>
              <p:cNvSpPr/>
              <p:nvPr/>
            </p:nvSpPr>
            <p:spPr>
              <a:xfrm>
                <a:off x="2833687" y="4185349"/>
                <a:ext cx="44450" cy="460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2144BE53-D832-FA81-43F5-219EDBE447DD}"/>
                  </a:ext>
                </a:extLst>
              </p:cNvPr>
              <p:cNvSpPr/>
              <p:nvPr/>
            </p:nvSpPr>
            <p:spPr>
              <a:xfrm>
                <a:off x="2914650" y="4185349"/>
                <a:ext cx="46037" cy="460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93239598-AE71-9960-2E71-61A1D5157E8E}"/>
                </a:ext>
              </a:extLst>
            </p:cNvPr>
            <p:cNvSpPr/>
            <p:nvPr/>
          </p:nvSpPr>
          <p:spPr>
            <a:xfrm>
              <a:off x="3110973" y="3404666"/>
              <a:ext cx="796925" cy="87706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4" name="Groep 8">
            <a:extLst>
              <a:ext uri="{FF2B5EF4-FFF2-40B4-BE49-F238E27FC236}">
                <a16:creationId xmlns:a16="http://schemas.microsoft.com/office/drawing/2014/main" id="{D2C1EDD1-96E1-4010-940B-C884125DBCA8}"/>
              </a:ext>
            </a:extLst>
          </p:cNvPr>
          <p:cNvGrpSpPr>
            <a:grpSpLocks/>
          </p:cNvGrpSpPr>
          <p:nvPr/>
        </p:nvGrpSpPr>
        <p:grpSpPr bwMode="auto">
          <a:xfrm>
            <a:off x="4194175" y="3397250"/>
            <a:ext cx="847725" cy="876300"/>
            <a:chOff x="4186769" y="3405427"/>
            <a:chExt cx="846667" cy="876300"/>
          </a:xfrm>
        </p:grpSpPr>
        <p:grpSp>
          <p:nvGrpSpPr>
            <p:cNvPr id="31797" name="Groep 95">
              <a:extLst>
                <a:ext uri="{FF2B5EF4-FFF2-40B4-BE49-F238E27FC236}">
                  <a16:creationId xmlns:a16="http://schemas.microsoft.com/office/drawing/2014/main" id="{9DB843F1-FC70-2835-BB65-9D621CBB8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824" y="3406247"/>
              <a:ext cx="836612" cy="841375"/>
              <a:chOff x="3824288" y="3389313"/>
              <a:chExt cx="836612" cy="841375"/>
            </a:xfrm>
          </p:grpSpPr>
          <p:grpSp>
            <p:nvGrpSpPr>
              <p:cNvPr id="31799" name="Groep 91">
                <a:extLst>
                  <a:ext uri="{FF2B5EF4-FFF2-40B4-BE49-F238E27FC236}">
                    <a16:creationId xmlns:a16="http://schemas.microsoft.com/office/drawing/2014/main" id="{BF5B30C5-04DF-441B-D2D2-FDA3D1A8EBC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24288" y="3389313"/>
                <a:ext cx="836612" cy="750887"/>
                <a:chOff x="1808105" y="3266937"/>
                <a:chExt cx="1645345" cy="1475911"/>
              </a:xfrm>
            </p:grpSpPr>
            <p:pic>
              <p:nvPicPr>
                <p:cNvPr id="31802" name="Afbeelding 92">
                  <a:extLst>
                    <a:ext uri="{FF2B5EF4-FFF2-40B4-BE49-F238E27FC236}">
                      <a16:creationId xmlns:a16="http://schemas.microsoft.com/office/drawing/2014/main" id="{754C4304-E1E4-B200-7273-3475DBF1E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84710" y="3327640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03" name="Tekstvak 93">
                  <a:extLst>
                    <a:ext uri="{FF2B5EF4-FFF2-40B4-BE49-F238E27FC236}">
                      <a16:creationId xmlns:a16="http://schemas.microsoft.com/office/drawing/2014/main" id="{1B146C92-A922-6492-E5FC-F895919EB4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08105" y="3266937"/>
                  <a:ext cx="1645345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Fietsduikelrek</a:t>
                  </a:r>
                </a:p>
              </p:txBody>
            </p:sp>
          </p:grp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0AF07B43-89A0-DEF5-F162-816484324AA0}"/>
                  </a:ext>
                </a:extLst>
              </p:cNvPr>
              <p:cNvSpPr/>
              <p:nvPr/>
            </p:nvSpPr>
            <p:spPr>
              <a:xfrm>
                <a:off x="3891924" y="4185418"/>
                <a:ext cx="44395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62E3AFE7-B17E-C3F7-4E74-61B24DD62139}"/>
                  </a:ext>
                </a:extLst>
              </p:cNvPr>
              <p:cNvSpPr/>
              <p:nvPr/>
            </p:nvSpPr>
            <p:spPr>
              <a:xfrm>
                <a:off x="3972785" y="4185418"/>
                <a:ext cx="45981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F92B6F1-59EE-DFA3-8663-5DCB749F2A1F}"/>
                </a:ext>
              </a:extLst>
            </p:cNvPr>
            <p:cNvSpPr/>
            <p:nvPr/>
          </p:nvSpPr>
          <p:spPr>
            <a:xfrm>
              <a:off x="4186769" y="3405427"/>
              <a:ext cx="797516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5" name="Groep 9">
            <a:extLst>
              <a:ext uri="{FF2B5EF4-FFF2-40B4-BE49-F238E27FC236}">
                <a16:creationId xmlns:a16="http://schemas.microsoft.com/office/drawing/2014/main" id="{269DC754-2747-DC3A-9C96-CC6DFC123B87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3397250"/>
            <a:ext cx="796925" cy="876300"/>
            <a:chOff x="5278969" y="3405427"/>
            <a:chExt cx="796925" cy="876300"/>
          </a:xfrm>
        </p:grpSpPr>
        <p:grpSp>
          <p:nvGrpSpPr>
            <p:cNvPr id="31790" name="Groep 96">
              <a:extLst>
                <a:ext uri="{FF2B5EF4-FFF2-40B4-BE49-F238E27FC236}">
                  <a16:creationId xmlns:a16="http://schemas.microsoft.com/office/drawing/2014/main" id="{DDDCB467-1EA5-A7EC-7465-F6DA4E469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6011" y="3406247"/>
              <a:ext cx="719138" cy="841375"/>
              <a:chOff x="4943475" y="3389313"/>
              <a:chExt cx="719138" cy="841375"/>
            </a:xfrm>
          </p:grpSpPr>
          <p:grpSp>
            <p:nvGrpSpPr>
              <p:cNvPr id="31792" name="Groep 14">
                <a:extLst>
                  <a:ext uri="{FF2B5EF4-FFF2-40B4-BE49-F238E27FC236}">
                    <a16:creationId xmlns:a16="http://schemas.microsoft.com/office/drawing/2014/main" id="{57094785-26A4-67D4-0FEF-40FDE9A562B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43475" y="3389313"/>
                <a:ext cx="719138" cy="754062"/>
                <a:chOff x="2151121" y="98148"/>
                <a:chExt cx="1415208" cy="1481775"/>
              </a:xfrm>
            </p:grpSpPr>
            <p:pic>
              <p:nvPicPr>
                <p:cNvPr id="31795" name="Afbeelding 15">
                  <a:extLst>
                    <a:ext uri="{FF2B5EF4-FFF2-40B4-BE49-F238E27FC236}">
                      <a16:creationId xmlns:a16="http://schemas.microsoft.com/office/drawing/2014/main" id="{A9299698-0045-B04B-A840-8637CA59BA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121" y="16471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96" name="Tekstvak 34">
                  <a:extLst>
                    <a:ext uri="{FF2B5EF4-FFF2-40B4-BE49-F238E27FC236}">
                      <a16:creationId xmlns:a16="http://schemas.microsoft.com/office/drawing/2014/main" id="{0908BF4E-37E8-5D66-4CD9-CF15C35BD7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4766" y="98148"/>
                  <a:ext cx="1401563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Rail</a:t>
                  </a:r>
                </a:p>
              </p:txBody>
            </p:sp>
          </p:grp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DAF74264-DE3E-AC4D-7EA7-357D91B6CC7E}"/>
                  </a:ext>
                </a:extLst>
              </p:cNvPr>
              <p:cNvSpPr/>
              <p:nvPr/>
            </p:nvSpPr>
            <p:spPr>
              <a:xfrm>
                <a:off x="4977871" y="4185418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2BF4B474-AEC6-11E4-DCEE-5DAFEA437186}"/>
                  </a:ext>
                </a:extLst>
              </p:cNvPr>
              <p:cNvSpPr/>
              <p:nvPr/>
            </p:nvSpPr>
            <p:spPr>
              <a:xfrm>
                <a:off x="5058833" y="4185418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4F16DB6C-6AB0-10E4-BAF3-18E357619192}"/>
                </a:ext>
              </a:extLst>
            </p:cNvPr>
            <p:cNvSpPr/>
            <p:nvPr/>
          </p:nvSpPr>
          <p:spPr>
            <a:xfrm>
              <a:off x="5278969" y="3405427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6" name="Groep 10">
            <a:extLst>
              <a:ext uri="{FF2B5EF4-FFF2-40B4-BE49-F238E27FC236}">
                <a16:creationId xmlns:a16="http://schemas.microsoft.com/office/drawing/2014/main" id="{F5AA59A2-89BA-A02D-28D0-72941FF7D063}"/>
              </a:ext>
            </a:extLst>
          </p:cNvPr>
          <p:cNvGrpSpPr>
            <a:grpSpLocks/>
          </p:cNvGrpSpPr>
          <p:nvPr/>
        </p:nvGrpSpPr>
        <p:grpSpPr bwMode="auto">
          <a:xfrm>
            <a:off x="6361113" y="3389313"/>
            <a:ext cx="796925" cy="884237"/>
            <a:chOff x="6353706" y="3396722"/>
            <a:chExt cx="796925" cy="885005"/>
          </a:xfrm>
        </p:grpSpPr>
        <p:grpSp>
          <p:nvGrpSpPr>
            <p:cNvPr id="31782" name="Groep 97">
              <a:extLst>
                <a:ext uri="{FF2B5EF4-FFF2-40B4-BE49-F238E27FC236}">
                  <a16:creationId xmlns:a16="http://schemas.microsoft.com/office/drawing/2014/main" id="{A7B6854E-E085-B476-4387-5A6814C93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5986" y="3396722"/>
              <a:ext cx="742950" cy="852487"/>
              <a:chOff x="6013450" y="3379788"/>
              <a:chExt cx="742950" cy="852487"/>
            </a:xfrm>
          </p:grpSpPr>
          <p:grpSp>
            <p:nvGrpSpPr>
              <p:cNvPr id="31784" name="Groep 8">
                <a:extLst>
                  <a:ext uri="{FF2B5EF4-FFF2-40B4-BE49-F238E27FC236}">
                    <a16:creationId xmlns:a16="http://schemas.microsoft.com/office/drawing/2014/main" id="{4D1357AD-8472-358E-EDF2-F1C4DC11CE7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13450" y="3379788"/>
                <a:ext cx="742950" cy="758825"/>
                <a:chOff x="1991643" y="89489"/>
                <a:chExt cx="1462011" cy="1490611"/>
              </a:xfrm>
            </p:grpSpPr>
            <p:pic>
              <p:nvPicPr>
                <p:cNvPr id="31788" name="Afbeelding 9">
                  <a:extLst>
                    <a:ext uri="{FF2B5EF4-FFF2-40B4-BE49-F238E27FC236}">
                      <a16:creationId xmlns:a16="http://schemas.microsoft.com/office/drawing/2014/main" id="{61DEB1F0-1C86-093B-36CB-01CF740392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2446" y="164892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89" name="Tekstvak 37">
                  <a:extLst>
                    <a:ext uri="{FF2B5EF4-FFF2-40B4-BE49-F238E27FC236}">
                      <a16:creationId xmlns:a16="http://schemas.microsoft.com/office/drawing/2014/main" id="{C90D229B-D8C5-CF78-D4FF-550B29FCF7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91643" y="89489"/>
                  <a:ext cx="1462011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Hellend vlak</a:t>
                  </a:r>
                </a:p>
              </p:txBody>
            </p:sp>
          </p:grpSp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37346524-F5B6-0237-0AD6-DEF5DFFD7551}"/>
                  </a:ext>
                </a:extLst>
              </p:cNvPr>
              <p:cNvSpPr/>
              <p:nvPr/>
            </p:nvSpPr>
            <p:spPr>
              <a:xfrm>
                <a:off x="6073245" y="4186939"/>
                <a:ext cx="44450" cy="460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CB85AB5A-8986-B394-F795-3A79341F11AF}"/>
                  </a:ext>
                </a:extLst>
              </p:cNvPr>
              <p:cNvSpPr/>
              <p:nvPr/>
            </p:nvSpPr>
            <p:spPr>
              <a:xfrm>
                <a:off x="6154207" y="4186939"/>
                <a:ext cx="46038" cy="460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2497D11D-6935-9482-5164-5B5DE8ECD74B}"/>
                  </a:ext>
                </a:extLst>
              </p:cNvPr>
              <p:cNvSpPr/>
              <p:nvPr/>
            </p:nvSpPr>
            <p:spPr>
              <a:xfrm>
                <a:off x="6238345" y="4186939"/>
                <a:ext cx="44450" cy="4607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48048D48-A9FC-A81B-3FB5-61AE021A5B0A}"/>
                </a:ext>
              </a:extLst>
            </p:cNvPr>
            <p:cNvSpPr/>
            <p:nvPr/>
          </p:nvSpPr>
          <p:spPr>
            <a:xfrm>
              <a:off x="6353706" y="3404666"/>
              <a:ext cx="796925" cy="87706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7" name="Groep 11">
            <a:extLst>
              <a:ext uri="{FF2B5EF4-FFF2-40B4-BE49-F238E27FC236}">
                <a16:creationId xmlns:a16="http://schemas.microsoft.com/office/drawing/2014/main" id="{54569BC5-31D8-E031-DA55-552EE0681F9F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471988"/>
            <a:ext cx="847725" cy="876300"/>
            <a:chOff x="3110970" y="4479397"/>
            <a:chExt cx="847729" cy="877598"/>
          </a:xfrm>
        </p:grpSpPr>
        <p:grpSp>
          <p:nvGrpSpPr>
            <p:cNvPr id="31774" name="Groep 100">
              <a:extLst>
                <a:ext uri="{FF2B5EF4-FFF2-40B4-BE49-F238E27FC236}">
                  <a16:creationId xmlns:a16="http://schemas.microsoft.com/office/drawing/2014/main" id="{DFD6760F-B9C9-C083-9ED3-8F81A10A6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6374" y="4479397"/>
              <a:ext cx="822325" cy="844550"/>
              <a:chOff x="2763838" y="4462463"/>
              <a:chExt cx="822325" cy="844550"/>
            </a:xfrm>
          </p:grpSpPr>
          <p:grpSp>
            <p:nvGrpSpPr>
              <p:cNvPr id="31776" name="Groep 133">
                <a:extLst>
                  <a:ext uri="{FF2B5EF4-FFF2-40B4-BE49-F238E27FC236}">
                    <a16:creationId xmlns:a16="http://schemas.microsoft.com/office/drawing/2014/main" id="{B32BF576-3DD6-4F4B-FE73-3865BBCA65C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63838" y="4462463"/>
                <a:ext cx="822325" cy="760412"/>
                <a:chOff x="5390100" y="1673368"/>
                <a:chExt cx="1615144" cy="1495513"/>
              </a:xfrm>
            </p:grpSpPr>
            <p:pic>
              <p:nvPicPr>
                <p:cNvPr id="31780" name="Afbeelding 134">
                  <a:extLst>
                    <a:ext uri="{FF2B5EF4-FFF2-40B4-BE49-F238E27FC236}">
                      <a16:creationId xmlns:a16="http://schemas.microsoft.com/office/drawing/2014/main" id="{555AA4DC-9677-46A5-5A74-7AD25D223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6317" y="1753673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81" name="Tekstvak 135">
                  <a:extLst>
                    <a:ext uri="{FF2B5EF4-FFF2-40B4-BE49-F238E27FC236}">
                      <a16:creationId xmlns:a16="http://schemas.microsoft.com/office/drawing/2014/main" id="{D76744F6-E52F-7252-D665-0C7550201A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90100" y="1673368"/>
                  <a:ext cx="1615144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Straatboom</a:t>
                  </a:r>
                </a:p>
              </p:txBody>
            </p:sp>
          </p:grpSp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B2E72BE9-58BA-5DE8-FB10-3537F3A7B0BD}"/>
                  </a:ext>
                </a:extLst>
              </p:cNvPr>
              <p:cNvSpPr/>
              <p:nvPr/>
            </p:nvSpPr>
            <p:spPr>
              <a:xfrm>
                <a:off x="2846384" y="5260568"/>
                <a:ext cx="44450" cy="4610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733A95DB-2F57-C082-411F-34D871B8955C}"/>
                  </a:ext>
                </a:extLst>
              </p:cNvPr>
              <p:cNvSpPr/>
              <p:nvPr/>
            </p:nvSpPr>
            <p:spPr>
              <a:xfrm>
                <a:off x="2927347" y="5260568"/>
                <a:ext cx="46038" cy="4610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61E82ED4-44AC-2855-E03B-50832887310C}"/>
                  </a:ext>
                </a:extLst>
              </p:cNvPr>
              <p:cNvSpPr/>
              <p:nvPr/>
            </p:nvSpPr>
            <p:spPr>
              <a:xfrm>
                <a:off x="3011485" y="5260568"/>
                <a:ext cx="44450" cy="4610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2782C563-1D76-0469-46BB-EBAD17AAB789}"/>
                </a:ext>
              </a:extLst>
            </p:cNvPr>
            <p:cNvSpPr/>
            <p:nvPr/>
          </p:nvSpPr>
          <p:spPr>
            <a:xfrm>
              <a:off x="3110970" y="4480986"/>
              <a:ext cx="796929" cy="87600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8" name="Groep 12">
            <a:extLst>
              <a:ext uri="{FF2B5EF4-FFF2-40B4-BE49-F238E27FC236}">
                <a16:creationId xmlns:a16="http://schemas.microsoft.com/office/drawing/2014/main" id="{2464AD4D-D01F-E820-BD15-51F9B7EA72F0}"/>
              </a:ext>
            </a:extLst>
          </p:cNvPr>
          <p:cNvGrpSpPr>
            <a:grpSpLocks/>
          </p:cNvGrpSpPr>
          <p:nvPr/>
        </p:nvGrpSpPr>
        <p:grpSpPr bwMode="auto">
          <a:xfrm>
            <a:off x="4195763" y="4471988"/>
            <a:ext cx="796925" cy="876300"/>
            <a:chOff x="4195233" y="4472228"/>
            <a:chExt cx="796925" cy="876300"/>
          </a:xfrm>
        </p:grpSpPr>
        <p:grpSp>
          <p:nvGrpSpPr>
            <p:cNvPr id="31767" name="Groep 101">
              <a:extLst>
                <a:ext uri="{FF2B5EF4-FFF2-40B4-BE49-F238E27FC236}">
                  <a16:creationId xmlns:a16="http://schemas.microsoft.com/office/drawing/2014/main" id="{3595EB34-F2B5-246F-E88D-F4DBCEC9C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4924" y="4488922"/>
              <a:ext cx="720725" cy="835025"/>
              <a:chOff x="3862388" y="4471988"/>
              <a:chExt cx="720725" cy="835025"/>
            </a:xfrm>
          </p:grpSpPr>
          <p:grpSp>
            <p:nvGrpSpPr>
              <p:cNvPr id="31769" name="Groep 11">
                <a:extLst>
                  <a:ext uri="{FF2B5EF4-FFF2-40B4-BE49-F238E27FC236}">
                    <a16:creationId xmlns:a16="http://schemas.microsoft.com/office/drawing/2014/main" id="{D7FC8550-78E5-444E-50D6-BC6075E7AB1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62388" y="4471988"/>
                <a:ext cx="720725" cy="747712"/>
                <a:chOff x="2022342" y="4787365"/>
                <a:chExt cx="1415208" cy="1469138"/>
              </a:xfrm>
            </p:grpSpPr>
            <p:pic>
              <p:nvPicPr>
                <p:cNvPr id="31772" name="Afbeelding 12">
                  <a:extLst>
                    <a:ext uri="{FF2B5EF4-FFF2-40B4-BE49-F238E27FC236}">
                      <a16:creationId xmlns:a16="http://schemas.microsoft.com/office/drawing/2014/main" id="{BF16815E-911C-C1F8-311C-30EBCB161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2342" y="484129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773" name="Tekstvak 13">
                  <a:extLst>
                    <a:ext uri="{FF2B5EF4-FFF2-40B4-BE49-F238E27FC236}">
                      <a16:creationId xmlns:a16="http://schemas.microsoft.com/office/drawing/2014/main" id="{EAF8B4FD-1C5A-45F4-5F44-8F34EDD7CE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3893" y="4787365"/>
                  <a:ext cx="1327013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Plantenbak</a:t>
                  </a:r>
                </a:p>
              </p:txBody>
            </p:sp>
          </p:grp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24D95640-6457-70AB-28B8-13AE3034B090}"/>
                  </a:ext>
                </a:extLst>
              </p:cNvPr>
              <p:cNvSpPr/>
              <p:nvPr/>
            </p:nvSpPr>
            <p:spPr>
              <a:xfrm>
                <a:off x="3905247" y="5261744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6123BB0F-4706-C581-A850-B52C20A31AB4}"/>
                  </a:ext>
                </a:extLst>
              </p:cNvPr>
              <p:cNvSpPr/>
              <p:nvPr/>
            </p:nvSpPr>
            <p:spPr>
              <a:xfrm>
                <a:off x="3986209" y="5261744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85880CC5-929D-4F53-356E-821447F48507}"/>
                </a:ext>
              </a:extLst>
            </p:cNvPr>
            <p:cNvSpPr/>
            <p:nvPr/>
          </p:nvSpPr>
          <p:spPr>
            <a:xfrm>
              <a:off x="4195233" y="447222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31759" name="Groep 13">
            <a:extLst>
              <a:ext uri="{FF2B5EF4-FFF2-40B4-BE49-F238E27FC236}">
                <a16:creationId xmlns:a16="http://schemas.microsoft.com/office/drawing/2014/main" id="{2B4BAEA1-A921-8814-D0F4-92A7E7C1A5F1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4464050"/>
            <a:ext cx="796925" cy="884238"/>
            <a:chOff x="5287433" y="4463522"/>
            <a:chExt cx="796925" cy="885006"/>
          </a:xfrm>
        </p:grpSpPr>
        <p:grpSp>
          <p:nvGrpSpPr>
            <p:cNvPr id="31761" name="Groep 102">
              <a:extLst>
                <a:ext uri="{FF2B5EF4-FFF2-40B4-BE49-F238E27FC236}">
                  <a16:creationId xmlns:a16="http://schemas.microsoft.com/office/drawing/2014/main" id="{BB272494-A4A8-98B9-F3B0-2A24DF422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5536" y="4463522"/>
              <a:ext cx="720725" cy="846137"/>
              <a:chOff x="6024563" y="4462463"/>
              <a:chExt cx="720725" cy="846137"/>
            </a:xfrm>
          </p:grpSpPr>
          <p:pic>
            <p:nvPicPr>
              <p:cNvPr id="31763" name="Afbeelding 21">
                <a:extLst>
                  <a:ext uri="{FF2B5EF4-FFF2-40B4-BE49-F238E27FC236}">
                    <a16:creationId xmlns:a16="http://schemas.microsoft.com/office/drawing/2014/main" id="{FF486404-F314-D170-D64B-ED6A2FF9B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4563" y="4507336"/>
                <a:ext cx="720725" cy="720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4" name="Tekstvak 22">
                <a:extLst>
                  <a:ext uri="{FF2B5EF4-FFF2-40B4-BE49-F238E27FC236}">
                    <a16:creationId xmlns:a16="http://schemas.microsoft.com/office/drawing/2014/main" id="{0B09A1BA-7E36-035B-0033-4D74F73B1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4563" y="4462463"/>
                <a:ext cx="720052" cy="215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Grasperkje</a:t>
                </a:r>
              </a:p>
            </p:txBody>
          </p:sp>
          <p:sp>
            <p:nvSpPr>
              <p:cNvPr id="78" name="Ovaal 77">
                <a:extLst>
                  <a:ext uri="{FF2B5EF4-FFF2-40B4-BE49-F238E27FC236}">
                    <a16:creationId xmlns:a16="http://schemas.microsoft.com/office/drawing/2014/main" id="{80840C7B-6370-17F9-B7AF-F3E64F64B4F6}"/>
                  </a:ext>
                </a:extLst>
              </p:cNvPr>
              <p:cNvSpPr/>
              <p:nvPr/>
            </p:nvSpPr>
            <p:spPr>
              <a:xfrm>
                <a:off x="6086472" y="5263258"/>
                <a:ext cx="44450" cy="460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2DC9B4CF-3B5D-E929-A101-6466481027D6}"/>
                  </a:ext>
                </a:extLst>
              </p:cNvPr>
              <p:cNvSpPr/>
              <p:nvPr/>
            </p:nvSpPr>
            <p:spPr>
              <a:xfrm>
                <a:off x="6167435" y="5263258"/>
                <a:ext cx="46037" cy="4607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52AFD97F-17F1-A005-9EA2-7EF8B6EF6587}"/>
                </a:ext>
              </a:extLst>
            </p:cNvPr>
            <p:cNvSpPr/>
            <p:nvPr/>
          </p:nvSpPr>
          <p:spPr>
            <a:xfrm>
              <a:off x="5287433" y="4471467"/>
              <a:ext cx="796925" cy="87706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31760" name="Title 7">
            <a:extLst>
              <a:ext uri="{FF2B5EF4-FFF2-40B4-BE49-F238E27FC236}">
                <a16:creationId xmlns:a16="http://schemas.microsoft.com/office/drawing/2014/main" id="{5213962F-E926-9F5E-A8A6-8C35CFF43CCD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>
            <a:extLst>
              <a:ext uri="{FF2B5EF4-FFF2-40B4-BE49-F238E27FC236}">
                <a16:creationId xmlns:a16="http://schemas.microsoft.com/office/drawing/2014/main" id="{0FE1A980-2B7E-4C97-FB81-BE4F0B004249}"/>
              </a:ext>
            </a:extLst>
          </p:cNvPr>
          <p:cNvSpPr>
            <a:spLocks noChangeAspect="1"/>
          </p:cNvSpPr>
          <p:nvPr/>
        </p:nvSpPr>
        <p:spPr>
          <a:xfrm>
            <a:off x="798513" y="2058988"/>
            <a:ext cx="892175" cy="8874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GROEN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B3A6BA2D-87C3-5947-760A-BD9501C4CD4A}"/>
              </a:ext>
            </a:extLst>
          </p:cNvPr>
          <p:cNvSpPr>
            <a:spLocks noChangeAspect="1"/>
          </p:cNvSpPr>
          <p:nvPr/>
        </p:nvSpPr>
        <p:spPr>
          <a:xfrm>
            <a:off x="798513" y="155575"/>
            <a:ext cx="884237" cy="887413"/>
          </a:xfrm>
          <a:prstGeom prst="rect">
            <a:avLst/>
          </a:prstGeom>
          <a:solidFill>
            <a:srgbClr val="E84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HOOG </a:t>
            </a:r>
          </a:p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EN LAAG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3036DBC2-B4C5-D956-6A29-C8DEFCC43976}"/>
              </a:ext>
            </a:extLst>
          </p:cNvPr>
          <p:cNvSpPr>
            <a:spLocks noChangeAspect="1"/>
          </p:cNvSpPr>
          <p:nvPr/>
        </p:nvSpPr>
        <p:spPr>
          <a:xfrm>
            <a:off x="798513" y="1104900"/>
            <a:ext cx="892175" cy="896938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BODEM EN GROND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B6EA4070-8DFC-230B-B91F-226D72C39DDF}"/>
              </a:ext>
            </a:extLst>
          </p:cNvPr>
          <p:cNvSpPr>
            <a:spLocks noChangeAspect="1"/>
          </p:cNvSpPr>
          <p:nvPr/>
        </p:nvSpPr>
        <p:spPr>
          <a:xfrm>
            <a:off x="793750" y="3973513"/>
            <a:ext cx="896938" cy="89376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>
                <a:latin typeface="Calibri" panose="020F0502020204030204" pitchFamily="34" charset="0"/>
              </a:rPr>
              <a:t>ZITTEN EN HANGEN</a:t>
            </a:r>
            <a:endParaRPr lang="nl-BE" sz="1100" b="1" dirty="0">
              <a:latin typeface="Calibri" panose="020F0502020204030204" pitchFamily="34" charset="0"/>
            </a:endParaRP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84291DBF-7124-41AA-7813-61E4F4F29509}"/>
              </a:ext>
            </a:extLst>
          </p:cNvPr>
          <p:cNvSpPr>
            <a:spLocks noChangeAspect="1"/>
          </p:cNvSpPr>
          <p:nvPr/>
        </p:nvSpPr>
        <p:spPr>
          <a:xfrm>
            <a:off x="790575" y="4933950"/>
            <a:ext cx="900113" cy="892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itchFamily="34" charset="0"/>
              </a:rPr>
              <a:t>WATER</a:t>
            </a:r>
          </a:p>
        </p:txBody>
      </p:sp>
      <p:sp>
        <p:nvSpPr>
          <p:cNvPr id="230" name="Rechthoek 229">
            <a:extLst>
              <a:ext uri="{FF2B5EF4-FFF2-40B4-BE49-F238E27FC236}">
                <a16:creationId xmlns:a16="http://schemas.microsoft.com/office/drawing/2014/main" id="{13E06E72-EE03-6AE8-FC95-CF61F674F1FB}"/>
              </a:ext>
            </a:extLst>
          </p:cNvPr>
          <p:cNvSpPr>
            <a:spLocks noChangeAspect="1"/>
          </p:cNvSpPr>
          <p:nvPr/>
        </p:nvSpPr>
        <p:spPr>
          <a:xfrm>
            <a:off x="801688" y="3013075"/>
            <a:ext cx="895350" cy="890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SPEELSE DINGEN</a:t>
            </a:r>
          </a:p>
        </p:txBody>
      </p:sp>
      <p:pic>
        <p:nvPicPr>
          <p:cNvPr id="13508" name="Picture 196" descr="http://us.cdn2.123rf.com/168nwm/berkut2011/berkut20111207/berkut2011120700037/14305204-schaar-knippen-lijnen.jpg">
            <a:extLst>
              <a:ext uri="{FF2B5EF4-FFF2-40B4-BE49-F238E27FC236}">
                <a16:creationId xmlns:a16="http://schemas.microsoft.com/office/drawing/2014/main" id="{55B94F01-B829-7482-94D8-7205EB219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4" t="65736" r="51025" b="4634"/>
          <a:stretch/>
        </p:blipFill>
        <p:spPr bwMode="auto">
          <a:xfrm>
            <a:off x="134305" y="108480"/>
            <a:ext cx="595889" cy="43337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3801" name="Tekstvak 46">
            <a:extLst>
              <a:ext uri="{FF2B5EF4-FFF2-40B4-BE49-F238E27FC236}">
                <a16:creationId xmlns:a16="http://schemas.microsoft.com/office/drawing/2014/main" id="{2C9E698E-94EE-CF74-8E52-FAE97F147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584200"/>
            <a:ext cx="8175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 b="1">
                <a:solidFill>
                  <a:schemeClr val="tx1"/>
                </a:solidFill>
                <a:latin typeface="Calibri" panose="020F0502020204030204" pitchFamily="34" charset="0"/>
              </a:rPr>
              <a:t>KNIP</a:t>
            </a: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 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leukste dingen</a:t>
            </a:r>
            <a:b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uit.</a:t>
            </a:r>
            <a:b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nl-BE" altLang="nl-BE" sz="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 b="1">
                <a:solidFill>
                  <a:schemeClr val="tx1"/>
                </a:solidFill>
                <a:latin typeface="Calibri" panose="020F0502020204030204" pitchFamily="34" charset="0"/>
              </a:rPr>
              <a:t>Iedereen heeft 3 goudstukken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om dingen mee te kopen.</a:t>
            </a:r>
          </a:p>
        </p:txBody>
      </p:sp>
      <p:sp>
        <p:nvSpPr>
          <p:cNvPr id="33802" name="Title 7">
            <a:extLst>
              <a:ext uri="{FF2B5EF4-FFF2-40B4-BE49-F238E27FC236}">
                <a16:creationId xmlns:a16="http://schemas.microsoft.com/office/drawing/2014/main" id="{47874FFB-C493-A8CE-12BA-C69A9813C2B5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  <p:sp>
        <p:nvSpPr>
          <p:cNvPr id="294" name="Rechthoek 293">
            <a:extLst>
              <a:ext uri="{FF2B5EF4-FFF2-40B4-BE49-F238E27FC236}">
                <a16:creationId xmlns:a16="http://schemas.microsoft.com/office/drawing/2014/main" id="{157B6B82-EA81-1FF8-9CF1-3A02B5E0A917}"/>
              </a:ext>
            </a:extLst>
          </p:cNvPr>
          <p:cNvSpPr>
            <a:spLocks noChangeAspect="1"/>
          </p:cNvSpPr>
          <p:nvPr/>
        </p:nvSpPr>
        <p:spPr>
          <a:xfrm>
            <a:off x="790575" y="5884863"/>
            <a:ext cx="892175" cy="876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itchFamily="34" charset="0"/>
              </a:rPr>
              <a:t>STRAAT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F5D553FC-3829-3C9C-AE12-EB899BEB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999038"/>
            <a:ext cx="27813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jdelijke aanduiding voor tekst 6">
            <a:extLst>
              <a:ext uri="{FF2B5EF4-FFF2-40B4-BE49-F238E27FC236}">
                <a16:creationId xmlns:a16="http://schemas.microsoft.com/office/drawing/2014/main" id="{A6242448-C42B-B88D-C936-9928A2E08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450" y="574675"/>
            <a:ext cx="8456613" cy="1916113"/>
          </a:xfrm>
        </p:spPr>
        <p:txBody>
          <a:bodyPr/>
          <a:lstStyle/>
          <a:p>
            <a:pPr eaLnBrk="1" hangingPunct="1">
              <a:defRPr/>
            </a:pPr>
            <a:r>
              <a:rPr lang="nl-BE" sz="6000" b="1">
                <a:solidFill>
                  <a:srgbClr val="E84B26"/>
                </a:solidFill>
                <a:latin typeface="+mj-lt"/>
              </a:rPr>
              <a:t>welkom</a:t>
            </a:r>
            <a:r>
              <a:rPr lang="nl-BE" sz="4000" b="1">
                <a:solidFill>
                  <a:srgbClr val="E84B26"/>
                </a:solidFill>
                <a:latin typeface="+mj-lt"/>
              </a:rPr>
              <a:t> </a:t>
            </a:r>
            <a:r>
              <a:rPr lang="nl-BE" b="1">
                <a:solidFill>
                  <a:srgbClr val="E84B26"/>
                </a:solidFill>
                <a:latin typeface="+mj-lt"/>
              </a:rPr>
              <a:t>bij de picto-play catalogus.</a:t>
            </a:r>
            <a:br>
              <a:rPr lang="nl-BE" b="1">
                <a:solidFill>
                  <a:srgbClr val="E84B26"/>
                </a:solidFill>
                <a:latin typeface="+mj-lt"/>
              </a:rPr>
            </a:br>
            <a:endParaRPr lang="nl-BE" sz="1200" b="1">
              <a:solidFill>
                <a:srgbClr val="E84B26"/>
              </a:solidFill>
              <a:latin typeface="+mj-lt"/>
            </a:endParaRPr>
          </a:p>
          <a:p>
            <a:pPr eaLnBrk="1" hangingPunct="1">
              <a:defRPr/>
            </a:pPr>
            <a:r>
              <a:rPr lang="nl-BE"/>
              <a:t>De catalogus bevat 2 onderdelen:</a:t>
            </a:r>
            <a:br>
              <a:rPr lang="nl-BE"/>
            </a:br>
            <a:endParaRPr lang="nl-BE" sz="1200"/>
          </a:p>
          <a:p>
            <a:pPr eaLnBrk="1" hangingPunct="1">
              <a:defRPr/>
            </a:pPr>
            <a:r>
              <a:rPr lang="nl-BE" b="1">
                <a:solidFill>
                  <a:srgbClr val="E84B26"/>
                </a:solidFill>
                <a:latin typeface="+mj-lt"/>
              </a:rPr>
              <a:t>Basic</a:t>
            </a:r>
            <a:r>
              <a:rPr lang="nl-BE">
                <a:solidFill>
                  <a:srgbClr val="E84B26"/>
                </a:solidFill>
                <a:latin typeface="+mj-lt"/>
              </a:rPr>
              <a:t>:</a:t>
            </a:r>
            <a:r>
              <a:rPr lang="nl-BE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nl-BE"/>
              <a:t>Een hapklare selectie icoontjes die wij reeds voor u maakten.  Prima te gebruiken i.f.v. het ontwerpen van een gemiddeld speelterrein. Met deze basic-versie kunt u meteen aan de slag.</a:t>
            </a:r>
          </a:p>
          <a:p>
            <a:pPr eaLnBrk="1" hangingPunct="1">
              <a:defRPr/>
            </a:pPr>
            <a:endParaRPr lang="nl-BE" sz="500"/>
          </a:p>
          <a:p>
            <a:pPr eaLnBrk="1" hangingPunct="1">
              <a:defRPr/>
            </a:pPr>
            <a:r>
              <a:rPr lang="nl-BE" b="1">
                <a:solidFill>
                  <a:srgbClr val="E84B26"/>
                </a:solidFill>
                <a:latin typeface="+mj-lt"/>
              </a:rPr>
              <a:t>Uitbreiding</a:t>
            </a:r>
            <a:r>
              <a:rPr lang="nl-BE">
                <a:solidFill>
                  <a:srgbClr val="E84B26"/>
                </a:solidFill>
                <a:latin typeface="+mj-lt"/>
              </a:rPr>
              <a:t>:</a:t>
            </a:r>
            <a:r>
              <a:rPr lang="nl-BE"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nl-BE"/>
              <a:t>Is de basic-versie niet uitgebreid genoeg? Maak zelf uw eigen versie aan de hand van onze iconen in de ‘uitbreiding’.</a:t>
            </a:r>
          </a:p>
          <a:p>
            <a:pPr eaLnBrk="1" hangingPunct="1">
              <a:defRPr/>
            </a:pPr>
            <a:endParaRPr lang="nl-BE" sz="1200"/>
          </a:p>
          <a:p>
            <a:pPr eaLnBrk="1" hangingPunct="1">
              <a:defRPr/>
            </a:pPr>
            <a:r>
              <a:rPr lang="nl-BE" b="1">
                <a:solidFill>
                  <a:srgbClr val="E84B26"/>
                </a:solidFill>
                <a:latin typeface="+mj-lt"/>
              </a:rPr>
              <a:t>Meer info nodig? </a:t>
            </a:r>
          </a:p>
          <a:p>
            <a:pPr eaLnBrk="1" hangingPunct="1">
              <a:defRPr/>
            </a:pPr>
            <a:r>
              <a:rPr lang="nl-BE"/>
              <a:t>Raadpleeg de uitgebreide handleiding op </a:t>
            </a:r>
            <a:r>
              <a:rPr lang="nl-BE">
                <a:hlinkClick r:id="rId4"/>
              </a:rPr>
              <a:t>www.k-s.be</a:t>
            </a:r>
            <a:r>
              <a:rPr lang="nl-BE"/>
              <a:t>.</a:t>
            </a:r>
          </a:p>
        </p:txBody>
      </p:sp>
      <p:sp>
        <p:nvSpPr>
          <p:cNvPr id="9220" name="Tijdelijke aanduiding voor dianummer 4">
            <a:extLst>
              <a:ext uri="{FF2B5EF4-FFF2-40B4-BE49-F238E27FC236}">
                <a16:creationId xmlns:a16="http://schemas.microsoft.com/office/drawing/2014/main" id="{44BC2DBB-8266-559C-2B12-6ED6EF42C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6CC8D2-155D-492A-B32C-C149931F5CD7}" type="slidenum">
              <a:rPr lang="en-US" altLang="nl-BE" sz="1600">
                <a:solidFill>
                  <a:srgbClr val="276D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nl-BE" sz="1600">
              <a:solidFill>
                <a:srgbClr val="276D7F"/>
              </a:solidFill>
            </a:endParaRPr>
          </a:p>
        </p:txBody>
      </p:sp>
      <p:sp>
        <p:nvSpPr>
          <p:cNvPr id="9221" name="Title 7">
            <a:extLst>
              <a:ext uri="{FF2B5EF4-FFF2-40B4-BE49-F238E27FC236}">
                <a16:creationId xmlns:a16="http://schemas.microsoft.com/office/drawing/2014/main" id="{FD4FC472-730D-A670-3D60-74FF520A0EC6}"/>
              </a:ext>
            </a:extLst>
          </p:cNvPr>
          <p:cNvSpPr txBox="1">
            <a:spLocks/>
          </p:cNvSpPr>
          <p:nvPr/>
        </p:nvSpPr>
        <p:spPr bwMode="auto">
          <a:xfrm>
            <a:off x="8280400" y="0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60542D39-13DE-4703-627E-5123ADF7E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999038"/>
            <a:ext cx="27813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jdelijke aanduiding voor tekst 6">
            <a:extLst>
              <a:ext uri="{FF2B5EF4-FFF2-40B4-BE49-F238E27FC236}">
                <a16:creationId xmlns:a16="http://schemas.microsoft.com/office/drawing/2014/main" id="{C2C5CC7C-2C48-4A13-26B7-955DAF900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4925" y="4589463"/>
            <a:ext cx="8456613" cy="1916112"/>
          </a:xfrm>
        </p:spPr>
        <p:txBody>
          <a:bodyPr/>
          <a:lstStyle/>
          <a:p>
            <a:pPr eaLnBrk="1" hangingPunct="1"/>
            <a:r>
              <a:rPr lang="nl-BE" altLang="nl-BE"/>
              <a:t>Vertrek vanuit onze selectie van iconen </a:t>
            </a:r>
            <a:br>
              <a:rPr lang="nl-BE" altLang="nl-BE"/>
            </a:br>
            <a:r>
              <a:rPr lang="nl-BE" altLang="nl-BE"/>
              <a:t>om inspraak op te zetten voor een buurtterrein.</a:t>
            </a:r>
            <a:br>
              <a:rPr lang="nl-BE" altLang="nl-BE"/>
            </a:br>
            <a:endParaRPr lang="nl-BE" altLang="nl-BE" sz="1200"/>
          </a:p>
          <a:p>
            <a:pPr eaLnBrk="1" hangingPunct="1"/>
            <a:r>
              <a:rPr lang="nl-BE" altLang="nl-BE"/>
              <a:t>Niet genoeg iconen? Ga naar de uitbreiding</a:t>
            </a:r>
          </a:p>
        </p:txBody>
      </p:sp>
      <p:sp>
        <p:nvSpPr>
          <p:cNvPr id="11268" name="Titel 5">
            <a:extLst>
              <a:ext uri="{FF2B5EF4-FFF2-40B4-BE49-F238E27FC236}">
                <a16:creationId xmlns:a16="http://schemas.microsoft.com/office/drawing/2014/main" id="{A4407FAE-4A2E-92C0-A166-873F3B5D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1709738"/>
            <a:ext cx="8397875" cy="2852737"/>
          </a:xfrm>
        </p:spPr>
        <p:txBody>
          <a:bodyPr/>
          <a:lstStyle/>
          <a:p>
            <a:pPr eaLnBrk="1" hangingPunct="1"/>
            <a:br>
              <a:rPr lang="nl-BE" altLang="nl-BE"/>
            </a:br>
            <a:r>
              <a:rPr lang="nl-BE" altLang="nl-BE"/>
              <a:t>basic</a:t>
            </a:r>
          </a:p>
        </p:txBody>
      </p:sp>
      <p:sp>
        <p:nvSpPr>
          <p:cNvPr id="11269" name="Tijdelijke aanduiding voor dianummer 4">
            <a:extLst>
              <a:ext uri="{FF2B5EF4-FFF2-40B4-BE49-F238E27FC236}">
                <a16:creationId xmlns:a16="http://schemas.microsoft.com/office/drawing/2014/main" id="{2D94D18C-F7BB-CC64-8A48-E37AE82C4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1C36C5-3A15-494F-9F79-C518A35E8C3B}" type="slidenum">
              <a:rPr lang="en-US" altLang="nl-BE" sz="1600">
                <a:solidFill>
                  <a:srgbClr val="276D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nl-BE" sz="1600">
              <a:solidFill>
                <a:srgbClr val="276D7F"/>
              </a:solidFill>
            </a:endParaRPr>
          </a:p>
        </p:txBody>
      </p:sp>
      <p:sp>
        <p:nvSpPr>
          <p:cNvPr id="11270" name="Title 7">
            <a:extLst>
              <a:ext uri="{FF2B5EF4-FFF2-40B4-BE49-F238E27FC236}">
                <a16:creationId xmlns:a16="http://schemas.microsoft.com/office/drawing/2014/main" id="{3035B3EB-6820-8FE4-8DEE-A64E2ADE8F12}"/>
              </a:ext>
            </a:extLst>
          </p:cNvPr>
          <p:cNvSpPr txBox="1">
            <a:spLocks/>
          </p:cNvSpPr>
          <p:nvPr/>
        </p:nvSpPr>
        <p:spPr bwMode="auto">
          <a:xfrm>
            <a:off x="8280400" y="0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>
            <a:extLst>
              <a:ext uri="{FF2B5EF4-FFF2-40B4-BE49-F238E27FC236}">
                <a16:creationId xmlns:a16="http://schemas.microsoft.com/office/drawing/2014/main" id="{98B6455A-5C77-0AD8-6791-4C37CE4F31B7}"/>
              </a:ext>
            </a:extLst>
          </p:cNvPr>
          <p:cNvSpPr>
            <a:spLocks noChangeAspect="1"/>
          </p:cNvSpPr>
          <p:nvPr/>
        </p:nvSpPr>
        <p:spPr>
          <a:xfrm>
            <a:off x="806450" y="2295525"/>
            <a:ext cx="892175" cy="8874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GROEN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055F121C-E125-2FAB-E22A-982EB88D859A}"/>
              </a:ext>
            </a:extLst>
          </p:cNvPr>
          <p:cNvSpPr>
            <a:spLocks noChangeAspect="1"/>
          </p:cNvSpPr>
          <p:nvPr/>
        </p:nvSpPr>
        <p:spPr>
          <a:xfrm>
            <a:off x="806450" y="155575"/>
            <a:ext cx="892175" cy="887413"/>
          </a:xfrm>
          <a:prstGeom prst="rect">
            <a:avLst/>
          </a:prstGeom>
          <a:solidFill>
            <a:srgbClr val="E84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HOOG </a:t>
            </a:r>
          </a:p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EN LAAG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1EED4A37-1F09-72D4-01AE-844AB5BFFB02}"/>
              </a:ext>
            </a:extLst>
          </p:cNvPr>
          <p:cNvSpPr>
            <a:spLocks noChangeAspect="1"/>
          </p:cNvSpPr>
          <p:nvPr/>
        </p:nvSpPr>
        <p:spPr>
          <a:xfrm>
            <a:off x="798513" y="1206500"/>
            <a:ext cx="900112" cy="896938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BODEM EN GROND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749015CE-8E24-AEB0-0506-332AB417D193}"/>
              </a:ext>
            </a:extLst>
          </p:cNvPr>
          <p:cNvSpPr>
            <a:spLocks noChangeAspect="1"/>
          </p:cNvSpPr>
          <p:nvPr/>
        </p:nvSpPr>
        <p:spPr>
          <a:xfrm>
            <a:off x="801688" y="4473575"/>
            <a:ext cx="896937" cy="893763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>
                <a:latin typeface="Calibri" panose="020F0502020204030204" pitchFamily="34" charset="0"/>
              </a:rPr>
              <a:t>ZITTEN EN HANGEN</a:t>
            </a:r>
            <a:endParaRPr lang="nl-BE" sz="1100" b="1" dirty="0">
              <a:latin typeface="Calibri" panose="020F0502020204030204" pitchFamily="34" charset="0"/>
            </a:endParaRP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9623DF74-0C43-75ED-98BD-1EA0B223DD91}"/>
              </a:ext>
            </a:extLst>
          </p:cNvPr>
          <p:cNvSpPr>
            <a:spLocks noChangeAspect="1"/>
          </p:cNvSpPr>
          <p:nvPr/>
        </p:nvSpPr>
        <p:spPr>
          <a:xfrm>
            <a:off x="800100" y="5534025"/>
            <a:ext cx="900113" cy="8937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itchFamily="34" charset="0"/>
              </a:rPr>
              <a:t>WATER</a:t>
            </a:r>
          </a:p>
        </p:txBody>
      </p:sp>
      <p:sp>
        <p:nvSpPr>
          <p:cNvPr id="230" name="Rechthoek 229">
            <a:extLst>
              <a:ext uri="{FF2B5EF4-FFF2-40B4-BE49-F238E27FC236}">
                <a16:creationId xmlns:a16="http://schemas.microsoft.com/office/drawing/2014/main" id="{048791A6-8781-D6D1-FC49-19DC6E19FC73}"/>
              </a:ext>
            </a:extLst>
          </p:cNvPr>
          <p:cNvSpPr>
            <a:spLocks noChangeAspect="1"/>
          </p:cNvSpPr>
          <p:nvPr/>
        </p:nvSpPr>
        <p:spPr>
          <a:xfrm>
            <a:off x="809625" y="3376613"/>
            <a:ext cx="895350" cy="8905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SPEELSE DINGEN</a:t>
            </a:r>
          </a:p>
        </p:txBody>
      </p:sp>
      <p:pic>
        <p:nvPicPr>
          <p:cNvPr id="13508" name="Picture 196" descr="http://us.cdn2.123rf.com/168nwm/berkut2011/berkut20111207/berkut2011120700037/14305204-schaar-knippen-lijnen.jpg">
            <a:extLst>
              <a:ext uri="{FF2B5EF4-FFF2-40B4-BE49-F238E27FC236}">
                <a16:creationId xmlns:a16="http://schemas.microsoft.com/office/drawing/2014/main" id="{7C7C325E-1ECE-6CC2-E0DF-10EEBCB34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4" t="65736" r="51025" b="4634"/>
          <a:stretch/>
        </p:blipFill>
        <p:spPr bwMode="auto">
          <a:xfrm>
            <a:off x="134305" y="108480"/>
            <a:ext cx="595889" cy="43337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3321" name="Tekstvak 46">
            <a:extLst>
              <a:ext uri="{FF2B5EF4-FFF2-40B4-BE49-F238E27FC236}">
                <a16:creationId xmlns:a16="http://schemas.microsoft.com/office/drawing/2014/main" id="{0C51423D-CDBD-DAD6-B749-40BEFD3C8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584200"/>
            <a:ext cx="8175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 b="1">
                <a:solidFill>
                  <a:schemeClr val="tx1"/>
                </a:solidFill>
                <a:latin typeface="Calibri" panose="020F0502020204030204" pitchFamily="34" charset="0"/>
              </a:rPr>
              <a:t>KNIP</a:t>
            </a: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 de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leukste dingen</a:t>
            </a:r>
            <a:b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uit.</a:t>
            </a:r>
            <a:b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nl-BE" altLang="nl-BE" sz="5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 b="1">
                <a:solidFill>
                  <a:schemeClr val="tx1"/>
                </a:solidFill>
                <a:latin typeface="Calibri" panose="020F0502020204030204" pitchFamily="34" charset="0"/>
              </a:rPr>
              <a:t>Iedereen heeft 3 goudstukken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BE" altLang="nl-BE" sz="900">
                <a:solidFill>
                  <a:schemeClr val="tx1"/>
                </a:solidFill>
                <a:latin typeface="Calibri" panose="020F0502020204030204" pitchFamily="34" charset="0"/>
              </a:rPr>
              <a:t>om dingen mee te kopen.</a:t>
            </a:r>
          </a:p>
        </p:txBody>
      </p:sp>
      <p:grpSp>
        <p:nvGrpSpPr>
          <p:cNvPr id="13322" name="Groep 24">
            <a:extLst>
              <a:ext uri="{FF2B5EF4-FFF2-40B4-BE49-F238E27FC236}">
                <a16:creationId xmlns:a16="http://schemas.microsoft.com/office/drawing/2014/main" id="{6E5B0089-B1CE-7C0F-ED3F-D894C4122EA4}"/>
              </a:ext>
            </a:extLst>
          </p:cNvPr>
          <p:cNvGrpSpPr>
            <a:grpSpLocks/>
          </p:cNvGrpSpPr>
          <p:nvPr/>
        </p:nvGrpSpPr>
        <p:grpSpPr bwMode="auto">
          <a:xfrm>
            <a:off x="2047875" y="3368675"/>
            <a:ext cx="796925" cy="900113"/>
            <a:chOff x="2047348" y="3368147"/>
            <a:chExt cx="796925" cy="901170"/>
          </a:xfrm>
        </p:grpSpPr>
        <p:grpSp>
          <p:nvGrpSpPr>
            <p:cNvPr id="13600" name="Groep 26">
              <a:extLst>
                <a:ext uri="{FF2B5EF4-FFF2-40B4-BE49-F238E27FC236}">
                  <a16:creationId xmlns:a16="http://schemas.microsoft.com/office/drawing/2014/main" id="{5DBE4A69-AEDB-BFA0-16B2-6F76DCA4D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448" y="3368147"/>
              <a:ext cx="719137" cy="866775"/>
              <a:chOff x="4237038" y="3354388"/>
              <a:chExt cx="719137" cy="866775"/>
            </a:xfrm>
          </p:grpSpPr>
          <p:grpSp>
            <p:nvGrpSpPr>
              <p:cNvPr id="13602" name="Groep 20">
                <a:extLst>
                  <a:ext uri="{FF2B5EF4-FFF2-40B4-BE49-F238E27FC236}">
                    <a16:creationId xmlns:a16="http://schemas.microsoft.com/office/drawing/2014/main" id="{01E90376-0120-BD22-A97C-3CAAA8B06F3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37038" y="3354388"/>
                <a:ext cx="719137" cy="781764"/>
                <a:chOff x="8734625" y="44864"/>
                <a:chExt cx="1417303" cy="1535059"/>
              </a:xfrm>
            </p:grpSpPr>
            <p:pic>
              <p:nvPicPr>
                <p:cNvPr id="13604" name="Afbeelding 21">
                  <a:extLst>
                    <a:ext uri="{FF2B5EF4-FFF2-40B4-BE49-F238E27FC236}">
                      <a16:creationId xmlns:a16="http://schemas.microsoft.com/office/drawing/2014/main" id="{DA0ADEEE-7011-E34C-AF83-2CF08DD8C9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36720" y="16471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05" name="Tekstvak 22">
                  <a:extLst>
                    <a:ext uri="{FF2B5EF4-FFF2-40B4-BE49-F238E27FC236}">
                      <a16:creationId xmlns:a16="http://schemas.microsoft.com/office/drawing/2014/main" id="{7C03F100-C0D9-0D5F-A3FB-7A900E656F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34625" y="44864"/>
                  <a:ext cx="1415208" cy="665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Boomstam-schijven</a:t>
                  </a:r>
                </a:p>
              </p:txBody>
            </p:sp>
          </p:grp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646E586C-B323-9ABD-9B6B-2AE36736ADB6}"/>
                  </a:ext>
                </a:extLst>
              </p:cNvPr>
              <p:cNvSpPr/>
              <p:nvPr/>
            </p:nvSpPr>
            <p:spPr bwMode="auto">
              <a:xfrm>
                <a:off x="4276726" y="4174500"/>
                <a:ext cx="44450" cy="4609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98" name="Rechthoek 297">
              <a:extLst>
                <a:ext uri="{FF2B5EF4-FFF2-40B4-BE49-F238E27FC236}">
                  <a16:creationId xmlns:a16="http://schemas.microsoft.com/office/drawing/2014/main" id="{D5448C6E-116D-0301-A5EA-CA13DC0416BF}"/>
                </a:ext>
              </a:extLst>
            </p:cNvPr>
            <p:cNvSpPr/>
            <p:nvPr/>
          </p:nvSpPr>
          <p:spPr>
            <a:xfrm>
              <a:off x="2047348" y="3376094"/>
              <a:ext cx="796925" cy="89322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23" name="Groep 3">
            <a:extLst>
              <a:ext uri="{FF2B5EF4-FFF2-40B4-BE49-F238E27FC236}">
                <a16:creationId xmlns:a16="http://schemas.microsoft.com/office/drawing/2014/main" id="{0FC6C31B-038C-75A5-3960-20863CB6077A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3365500"/>
            <a:ext cx="796925" cy="893763"/>
            <a:chOff x="4648200" y="3359150"/>
            <a:chExt cx="796925" cy="893763"/>
          </a:xfrm>
        </p:grpSpPr>
        <p:grpSp>
          <p:nvGrpSpPr>
            <p:cNvPr id="13594" name="Groep 130">
              <a:extLst>
                <a:ext uri="{FF2B5EF4-FFF2-40B4-BE49-F238E27FC236}">
                  <a16:creationId xmlns:a16="http://schemas.microsoft.com/office/drawing/2014/main" id="{0AEA1C95-71CF-FA05-4D94-692F14140A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94238" y="3382963"/>
              <a:ext cx="719137" cy="758825"/>
              <a:chOff x="10119108" y="3204145"/>
              <a:chExt cx="1415208" cy="1493557"/>
            </a:xfrm>
          </p:grpSpPr>
          <p:pic>
            <p:nvPicPr>
              <p:cNvPr id="13598" name="Afbeelding 131">
                <a:extLst>
                  <a:ext uri="{FF2B5EF4-FFF2-40B4-BE49-F238E27FC236}">
                    <a16:creationId xmlns:a16="http://schemas.microsoft.com/office/drawing/2014/main" id="{9CE85B06-C3F1-AE7C-D6C7-CB4F9445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19108" y="3282494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99" name="Tekstvak 132">
                <a:extLst>
                  <a:ext uri="{FF2B5EF4-FFF2-40B4-BE49-F238E27FC236}">
                    <a16:creationId xmlns:a16="http://schemas.microsoft.com/office/drawing/2014/main" id="{2DCE6ED5-5562-846A-ED97-D57EAC786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91040" y="3204145"/>
                <a:ext cx="1225155" cy="423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Arial" panose="020B0604020202020204" pitchFamily="34" charset="0"/>
                  </a:rPr>
                  <a:t>Paaltjes</a:t>
                </a:r>
              </a:p>
            </p:txBody>
          </p:sp>
        </p:grp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D0DB19CE-4BF8-A95B-1CA2-7C8EAB137A69}"/>
                </a:ext>
              </a:extLst>
            </p:cNvPr>
            <p:cNvSpPr/>
            <p:nvPr/>
          </p:nvSpPr>
          <p:spPr bwMode="auto">
            <a:xfrm>
              <a:off x="4745037" y="4179888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92" name="Ovaal 291">
              <a:extLst>
                <a:ext uri="{FF2B5EF4-FFF2-40B4-BE49-F238E27FC236}">
                  <a16:creationId xmlns:a16="http://schemas.microsoft.com/office/drawing/2014/main" id="{41770384-452D-7225-2E50-9C96B08BA228}"/>
                </a:ext>
              </a:extLst>
            </p:cNvPr>
            <p:cNvSpPr/>
            <p:nvPr/>
          </p:nvSpPr>
          <p:spPr bwMode="auto">
            <a:xfrm>
              <a:off x="4826000" y="4179888"/>
              <a:ext cx="46037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07" name="Rechthoek 306">
              <a:extLst>
                <a:ext uri="{FF2B5EF4-FFF2-40B4-BE49-F238E27FC236}">
                  <a16:creationId xmlns:a16="http://schemas.microsoft.com/office/drawing/2014/main" id="{5E37AE72-2541-5765-FFB5-1329EC69D07F}"/>
                </a:ext>
              </a:extLst>
            </p:cNvPr>
            <p:cNvSpPr/>
            <p:nvPr/>
          </p:nvSpPr>
          <p:spPr>
            <a:xfrm>
              <a:off x="4648200" y="3359150"/>
              <a:ext cx="796925" cy="89376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24" name="Groep 20">
            <a:extLst>
              <a:ext uri="{FF2B5EF4-FFF2-40B4-BE49-F238E27FC236}">
                <a16:creationId xmlns:a16="http://schemas.microsoft.com/office/drawing/2014/main" id="{A5C8FA46-7DC4-1DF8-7EBB-DAD4F50CA2B8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3368675"/>
            <a:ext cx="796925" cy="893763"/>
            <a:chOff x="5548313" y="3357563"/>
            <a:chExt cx="796925" cy="893762"/>
          </a:xfrm>
        </p:grpSpPr>
        <p:grpSp>
          <p:nvGrpSpPr>
            <p:cNvPr id="13587" name="Groep 43">
              <a:extLst>
                <a:ext uri="{FF2B5EF4-FFF2-40B4-BE49-F238E27FC236}">
                  <a16:creationId xmlns:a16="http://schemas.microsoft.com/office/drawing/2014/main" id="{9A89B3C4-CF67-F539-9F42-9CD9029D4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00" y="3381375"/>
              <a:ext cx="719138" cy="833438"/>
              <a:chOff x="10606881" y="5935663"/>
              <a:chExt cx="719138" cy="832926"/>
            </a:xfrm>
          </p:grpSpPr>
          <p:grpSp>
            <p:nvGrpSpPr>
              <p:cNvPr id="13589" name="Groep 14">
                <a:extLst>
                  <a:ext uri="{FF2B5EF4-FFF2-40B4-BE49-F238E27FC236}">
                    <a16:creationId xmlns:a16="http://schemas.microsoft.com/office/drawing/2014/main" id="{2587CA62-3DF4-70DB-10EA-A1DF196236A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606881" y="5935663"/>
                <a:ext cx="719138" cy="754062"/>
                <a:chOff x="2151121" y="98148"/>
                <a:chExt cx="1415208" cy="1481775"/>
              </a:xfrm>
            </p:grpSpPr>
            <p:pic>
              <p:nvPicPr>
                <p:cNvPr id="13592" name="Afbeelding 15">
                  <a:extLst>
                    <a:ext uri="{FF2B5EF4-FFF2-40B4-BE49-F238E27FC236}">
                      <a16:creationId xmlns:a16="http://schemas.microsoft.com/office/drawing/2014/main" id="{78AA7338-4605-E77A-5D48-7E53FC7530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121" y="16471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93" name="Tekstvak 34">
                  <a:extLst>
                    <a:ext uri="{FF2B5EF4-FFF2-40B4-BE49-F238E27FC236}">
                      <a16:creationId xmlns:a16="http://schemas.microsoft.com/office/drawing/2014/main" id="{A3AB63E8-A20E-0083-D515-112D332B57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4766" y="98148"/>
                  <a:ext cx="1401563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Rail</a:t>
                  </a:r>
                </a:p>
              </p:txBody>
            </p:sp>
          </p:grpSp>
          <p:sp>
            <p:nvSpPr>
              <p:cNvPr id="285" name="Ovaal 284">
                <a:extLst>
                  <a:ext uri="{FF2B5EF4-FFF2-40B4-BE49-F238E27FC236}">
                    <a16:creationId xmlns:a16="http://schemas.microsoft.com/office/drawing/2014/main" id="{7ADA2C4F-7492-0656-BD33-5C31851787CA}"/>
                  </a:ext>
                </a:extLst>
              </p:cNvPr>
              <p:cNvSpPr/>
              <p:nvPr/>
            </p:nvSpPr>
            <p:spPr bwMode="auto">
              <a:xfrm>
                <a:off x="10641807" y="6722579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86" name="Ovaal 285">
                <a:extLst>
                  <a:ext uri="{FF2B5EF4-FFF2-40B4-BE49-F238E27FC236}">
                    <a16:creationId xmlns:a16="http://schemas.microsoft.com/office/drawing/2014/main" id="{BF51E732-2F43-4267-A8A8-C0C9E63D1036}"/>
                  </a:ext>
                </a:extLst>
              </p:cNvPr>
              <p:cNvSpPr/>
              <p:nvPr/>
            </p:nvSpPr>
            <p:spPr bwMode="auto">
              <a:xfrm>
                <a:off x="10722769" y="6722579"/>
                <a:ext cx="46038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F65FA833-76E2-A6D4-E9ED-85F27D3CE562}"/>
                </a:ext>
              </a:extLst>
            </p:cNvPr>
            <p:cNvSpPr/>
            <p:nvPr/>
          </p:nvSpPr>
          <p:spPr>
            <a:xfrm>
              <a:off x="5548313" y="3357563"/>
              <a:ext cx="796925" cy="8937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25" name="Groep 18">
            <a:extLst>
              <a:ext uri="{FF2B5EF4-FFF2-40B4-BE49-F238E27FC236}">
                <a16:creationId xmlns:a16="http://schemas.microsoft.com/office/drawing/2014/main" id="{C08F743B-9464-EA5F-F565-2AB2363C051F}"/>
              </a:ext>
            </a:extLst>
          </p:cNvPr>
          <p:cNvGrpSpPr>
            <a:grpSpLocks/>
          </p:cNvGrpSpPr>
          <p:nvPr/>
        </p:nvGrpSpPr>
        <p:grpSpPr bwMode="auto">
          <a:xfrm>
            <a:off x="8509000" y="3384550"/>
            <a:ext cx="808038" cy="884238"/>
            <a:chOff x="8275638" y="3349625"/>
            <a:chExt cx="808037" cy="884238"/>
          </a:xfrm>
        </p:grpSpPr>
        <p:grpSp>
          <p:nvGrpSpPr>
            <p:cNvPr id="13579" name="Groep 25">
              <a:extLst>
                <a:ext uri="{FF2B5EF4-FFF2-40B4-BE49-F238E27FC236}">
                  <a16:creationId xmlns:a16="http://schemas.microsoft.com/office/drawing/2014/main" id="{029726CE-600C-A784-99A5-FA6968EE07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5638" y="3349625"/>
              <a:ext cx="788987" cy="846138"/>
              <a:chOff x="3105150" y="3379788"/>
              <a:chExt cx="788988" cy="845608"/>
            </a:xfrm>
          </p:grpSpPr>
          <p:grpSp>
            <p:nvGrpSpPr>
              <p:cNvPr id="13581" name="Groep 23">
                <a:extLst>
                  <a:ext uri="{FF2B5EF4-FFF2-40B4-BE49-F238E27FC236}">
                    <a16:creationId xmlns:a16="http://schemas.microsoft.com/office/drawing/2014/main" id="{E9CE26B8-C518-7A38-24AA-23E94D9642B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05150" y="3379788"/>
                <a:ext cx="788988" cy="762000"/>
                <a:chOff x="422567" y="3260601"/>
                <a:chExt cx="1549970" cy="1497238"/>
              </a:xfrm>
            </p:grpSpPr>
            <p:pic>
              <p:nvPicPr>
                <p:cNvPr id="13585" name="Afbeelding 24">
                  <a:extLst>
                    <a:ext uri="{FF2B5EF4-FFF2-40B4-BE49-F238E27FC236}">
                      <a16:creationId xmlns:a16="http://schemas.microsoft.com/office/drawing/2014/main" id="{E33EDAD4-5666-62B5-5128-75FC5D81AE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87" y="3342631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86" name="Tekstvak 25">
                  <a:extLst>
                    <a:ext uri="{FF2B5EF4-FFF2-40B4-BE49-F238E27FC236}">
                      <a16:creationId xmlns:a16="http://schemas.microsoft.com/office/drawing/2014/main" id="{8CF0F1CF-152B-A1E9-00C8-55E3E77680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567" y="3260601"/>
                  <a:ext cx="1549970" cy="265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Touwen en klimmen</a:t>
                  </a:r>
                </a:p>
              </p:txBody>
            </p:sp>
          </p:grpSp>
          <p:sp>
            <p:nvSpPr>
              <p:cNvPr id="239" name="Ovaal 238">
                <a:extLst>
                  <a:ext uri="{FF2B5EF4-FFF2-40B4-BE49-F238E27FC236}">
                    <a16:creationId xmlns:a16="http://schemas.microsoft.com/office/drawing/2014/main" id="{E6F68CB4-9FAE-084E-4516-96681F32141A}"/>
                  </a:ext>
                </a:extLst>
              </p:cNvPr>
              <p:cNvSpPr/>
              <p:nvPr/>
            </p:nvSpPr>
            <p:spPr bwMode="auto">
              <a:xfrm>
                <a:off x="3219450" y="4179387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40" name="Ovaal 239">
                <a:extLst>
                  <a:ext uri="{FF2B5EF4-FFF2-40B4-BE49-F238E27FC236}">
                    <a16:creationId xmlns:a16="http://schemas.microsoft.com/office/drawing/2014/main" id="{F9F42C05-825B-AA31-640B-9741DFA52EC6}"/>
                  </a:ext>
                </a:extLst>
              </p:cNvPr>
              <p:cNvSpPr/>
              <p:nvPr/>
            </p:nvSpPr>
            <p:spPr bwMode="auto">
              <a:xfrm>
                <a:off x="3300413" y="4179387"/>
                <a:ext cx="46037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41" name="Ovaal 240">
                <a:extLst>
                  <a:ext uri="{FF2B5EF4-FFF2-40B4-BE49-F238E27FC236}">
                    <a16:creationId xmlns:a16="http://schemas.microsoft.com/office/drawing/2014/main" id="{8223D277-E1E3-95BF-2B58-1E09B43AE53D}"/>
                  </a:ext>
                </a:extLst>
              </p:cNvPr>
              <p:cNvSpPr/>
              <p:nvPr/>
            </p:nvSpPr>
            <p:spPr bwMode="auto">
              <a:xfrm>
                <a:off x="3384550" y="4179387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09" name="Rechthoek 308">
              <a:extLst>
                <a:ext uri="{FF2B5EF4-FFF2-40B4-BE49-F238E27FC236}">
                  <a16:creationId xmlns:a16="http://schemas.microsoft.com/office/drawing/2014/main" id="{D61B83AF-2AB9-BBAC-CC2B-8EE6D2767923}"/>
                </a:ext>
              </a:extLst>
            </p:cNvPr>
            <p:cNvSpPr/>
            <p:nvPr/>
          </p:nvSpPr>
          <p:spPr>
            <a:xfrm>
              <a:off x="8286751" y="3349625"/>
              <a:ext cx="796924" cy="88423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26" name="Groep 19">
            <a:extLst>
              <a:ext uri="{FF2B5EF4-FFF2-40B4-BE49-F238E27FC236}">
                <a16:creationId xmlns:a16="http://schemas.microsoft.com/office/drawing/2014/main" id="{63324766-3E98-9E99-155A-ABCC86E7B8BE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3381375"/>
            <a:ext cx="796925" cy="887413"/>
            <a:chOff x="6473825" y="3355975"/>
            <a:chExt cx="796925" cy="886355"/>
          </a:xfrm>
        </p:grpSpPr>
        <p:grpSp>
          <p:nvGrpSpPr>
            <p:cNvPr id="13572" name="Groep 2">
              <a:extLst>
                <a:ext uri="{FF2B5EF4-FFF2-40B4-BE49-F238E27FC236}">
                  <a16:creationId xmlns:a16="http://schemas.microsoft.com/office/drawing/2014/main" id="{5A28174A-9487-DDDF-E9F6-B336261E7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0393" y="3405849"/>
              <a:ext cx="706437" cy="836481"/>
              <a:chOff x="9195859" y="3397382"/>
              <a:chExt cx="706437" cy="836481"/>
            </a:xfrm>
          </p:grpSpPr>
          <p:pic>
            <p:nvPicPr>
              <p:cNvPr id="13577" name="Afbeelding 231">
                <a:extLst>
                  <a:ext uri="{FF2B5EF4-FFF2-40B4-BE49-F238E27FC236}">
                    <a16:creationId xmlns:a16="http://schemas.microsoft.com/office/drawing/2014/main" id="{877241E8-AB1E-8A69-4261-38BA6B48D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92" t="46902" r="71288" b="38463"/>
              <a:stretch>
                <a:fillRect/>
              </a:stretch>
            </p:blipFill>
            <p:spPr bwMode="auto">
              <a:xfrm>
                <a:off x="9233963" y="3546399"/>
                <a:ext cx="633836" cy="687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A0FE0D61-147B-8863-6DD3-98EF5C352034}"/>
                  </a:ext>
                </a:extLst>
              </p:cNvPr>
              <p:cNvSpPr/>
              <p:nvPr/>
            </p:nvSpPr>
            <p:spPr bwMode="auto">
              <a:xfrm>
                <a:off x="9195328" y="3396662"/>
                <a:ext cx="706438" cy="708766"/>
              </a:xfrm>
              <a:prstGeom prst="rect">
                <a:avLst/>
              </a:prstGeom>
              <a:noFill/>
              <a:ln w="1016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3573" name="Tekstvak 233">
              <a:extLst>
                <a:ext uri="{FF2B5EF4-FFF2-40B4-BE49-F238E27FC236}">
                  <a16:creationId xmlns:a16="http://schemas.microsoft.com/office/drawing/2014/main" id="{5E82D85B-FB99-EED0-44E6-11BF9EF7C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048" y="3371850"/>
              <a:ext cx="6735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Klein Speel-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toestel</a:t>
              </a:r>
            </a:p>
          </p:txBody>
        </p: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673AFC16-70E4-AAA4-97EE-7FD7DB339484}"/>
                </a:ext>
              </a:extLst>
            </p:cNvPr>
            <p:cNvSpPr/>
            <p:nvPr/>
          </p:nvSpPr>
          <p:spPr bwMode="auto">
            <a:xfrm>
              <a:off x="6556375" y="4144022"/>
              <a:ext cx="44450" cy="45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43" name="Ovaal 242">
              <a:extLst>
                <a:ext uri="{FF2B5EF4-FFF2-40B4-BE49-F238E27FC236}">
                  <a16:creationId xmlns:a16="http://schemas.microsoft.com/office/drawing/2014/main" id="{18753B96-B5B7-C564-39DA-B289874C555B}"/>
                </a:ext>
              </a:extLst>
            </p:cNvPr>
            <p:cNvSpPr/>
            <p:nvPr/>
          </p:nvSpPr>
          <p:spPr bwMode="auto">
            <a:xfrm>
              <a:off x="6637337" y="4144022"/>
              <a:ext cx="46038" cy="45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10" name="Rechthoek 309">
              <a:extLst>
                <a:ext uri="{FF2B5EF4-FFF2-40B4-BE49-F238E27FC236}">
                  <a16:creationId xmlns:a16="http://schemas.microsoft.com/office/drawing/2014/main" id="{7331D622-4A2C-57E1-7984-1D988C96D857}"/>
                </a:ext>
              </a:extLst>
            </p:cNvPr>
            <p:cNvSpPr/>
            <p:nvPr/>
          </p:nvSpPr>
          <p:spPr bwMode="auto">
            <a:xfrm>
              <a:off x="6473825" y="3355975"/>
              <a:ext cx="796925" cy="88476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27" name="Groep 3">
            <a:extLst>
              <a:ext uri="{FF2B5EF4-FFF2-40B4-BE49-F238E27FC236}">
                <a16:creationId xmlns:a16="http://schemas.microsoft.com/office/drawing/2014/main" id="{019F1F00-9D7D-EB46-61DE-4F8520687943}"/>
              </a:ext>
            </a:extLst>
          </p:cNvPr>
          <p:cNvGrpSpPr>
            <a:grpSpLocks/>
          </p:cNvGrpSpPr>
          <p:nvPr/>
        </p:nvGrpSpPr>
        <p:grpSpPr bwMode="auto">
          <a:xfrm>
            <a:off x="4187825" y="150813"/>
            <a:ext cx="796925" cy="890587"/>
            <a:chOff x="4181475" y="138113"/>
            <a:chExt cx="796925" cy="890586"/>
          </a:xfrm>
        </p:grpSpPr>
        <p:grpSp>
          <p:nvGrpSpPr>
            <p:cNvPr id="13565" name="Groep 6">
              <a:extLst>
                <a:ext uri="{FF2B5EF4-FFF2-40B4-BE49-F238E27FC236}">
                  <a16:creationId xmlns:a16="http://schemas.microsoft.com/office/drawing/2014/main" id="{834474B4-F7B5-EA8D-7872-BF00B6A0F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7513" y="138113"/>
              <a:ext cx="739775" cy="842432"/>
              <a:chOff x="4227513" y="138113"/>
              <a:chExt cx="739775" cy="842433"/>
            </a:xfrm>
          </p:grpSpPr>
          <p:grpSp>
            <p:nvGrpSpPr>
              <p:cNvPr id="13567" name="Groep 14">
                <a:extLst>
                  <a:ext uri="{FF2B5EF4-FFF2-40B4-BE49-F238E27FC236}">
                    <a16:creationId xmlns:a16="http://schemas.microsoft.com/office/drawing/2014/main" id="{A32B9E55-EED3-B76D-78A4-B79339527E5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27513" y="138113"/>
                <a:ext cx="739775" cy="755650"/>
                <a:chOff x="385748" y="1656121"/>
                <a:chExt cx="1453762" cy="1482780"/>
              </a:xfrm>
            </p:grpSpPr>
            <p:pic>
              <p:nvPicPr>
                <p:cNvPr id="13570" name="Afbeelding 15">
                  <a:extLst>
                    <a:ext uri="{FF2B5EF4-FFF2-40B4-BE49-F238E27FC236}">
                      <a16:creationId xmlns:a16="http://schemas.microsoft.com/office/drawing/2014/main" id="{450ABA2F-A09F-CAA3-7EDD-8A9253CAED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6" y="1723693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71" name="Tekstvak 16">
                  <a:extLst>
                    <a:ext uri="{FF2B5EF4-FFF2-40B4-BE49-F238E27FC236}">
                      <a16:creationId xmlns:a16="http://schemas.microsoft.com/office/drawing/2014/main" id="{A1BC21E7-A2AC-D39A-3A8F-676BA4FF9B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748" y="1656121"/>
                  <a:ext cx="1453762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Kleine heuvel</a:t>
                  </a:r>
                </a:p>
              </p:txBody>
            </p:sp>
          </p:grpSp>
          <p:sp>
            <p:nvSpPr>
              <p:cNvPr id="96" name="Ovaal 95">
                <a:extLst>
                  <a:ext uri="{FF2B5EF4-FFF2-40B4-BE49-F238E27FC236}">
                    <a16:creationId xmlns:a16="http://schemas.microsoft.com/office/drawing/2014/main" id="{3F18F979-44AB-E81C-8F7B-60A2CDB984CD}"/>
                  </a:ext>
                </a:extLst>
              </p:cNvPr>
              <p:cNvSpPr/>
              <p:nvPr/>
            </p:nvSpPr>
            <p:spPr bwMode="auto">
              <a:xfrm>
                <a:off x="4246563" y="935038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97" name="Ovaal 96">
                <a:extLst>
                  <a:ext uri="{FF2B5EF4-FFF2-40B4-BE49-F238E27FC236}">
                    <a16:creationId xmlns:a16="http://schemas.microsoft.com/office/drawing/2014/main" id="{94597B35-CC7F-AB89-05AD-C39BCF1E7689}"/>
                  </a:ext>
                </a:extLst>
              </p:cNvPr>
              <p:cNvSpPr/>
              <p:nvPr/>
            </p:nvSpPr>
            <p:spPr bwMode="auto">
              <a:xfrm>
                <a:off x="4327525" y="935038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41" name="Rechthoek 340">
              <a:extLst>
                <a:ext uri="{FF2B5EF4-FFF2-40B4-BE49-F238E27FC236}">
                  <a16:creationId xmlns:a16="http://schemas.microsoft.com/office/drawing/2014/main" id="{8846B99B-67B6-0415-9B23-D5CB48BEAB52}"/>
                </a:ext>
              </a:extLst>
            </p:cNvPr>
            <p:cNvSpPr/>
            <p:nvPr/>
          </p:nvSpPr>
          <p:spPr>
            <a:xfrm>
              <a:off x="4181475" y="142875"/>
              <a:ext cx="796925" cy="88582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28" name="Groep 4">
            <a:extLst>
              <a:ext uri="{FF2B5EF4-FFF2-40B4-BE49-F238E27FC236}">
                <a16:creationId xmlns:a16="http://schemas.microsoft.com/office/drawing/2014/main" id="{1B769910-6763-7D97-CFEC-5F8C3C5A9DC9}"/>
              </a:ext>
            </a:extLst>
          </p:cNvPr>
          <p:cNvGrpSpPr>
            <a:grpSpLocks/>
          </p:cNvGrpSpPr>
          <p:nvPr/>
        </p:nvGrpSpPr>
        <p:grpSpPr bwMode="auto">
          <a:xfrm>
            <a:off x="5267325" y="144463"/>
            <a:ext cx="820738" cy="890587"/>
            <a:chOff x="5257800" y="138113"/>
            <a:chExt cx="820738" cy="890586"/>
          </a:xfrm>
        </p:grpSpPr>
        <p:grpSp>
          <p:nvGrpSpPr>
            <p:cNvPr id="13557" name="Groep 7">
              <a:extLst>
                <a:ext uri="{FF2B5EF4-FFF2-40B4-BE49-F238E27FC236}">
                  <a16:creationId xmlns:a16="http://schemas.microsoft.com/office/drawing/2014/main" id="{6D4CA306-9FB3-4314-5FF7-E240335BB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138113"/>
              <a:ext cx="792163" cy="844019"/>
              <a:chOff x="5257800" y="138113"/>
              <a:chExt cx="792163" cy="844020"/>
            </a:xfrm>
          </p:grpSpPr>
          <p:grpSp>
            <p:nvGrpSpPr>
              <p:cNvPr id="13559" name="Groep 90">
                <a:extLst>
                  <a:ext uri="{FF2B5EF4-FFF2-40B4-BE49-F238E27FC236}">
                    <a16:creationId xmlns:a16="http://schemas.microsoft.com/office/drawing/2014/main" id="{6844300F-9E14-6F95-F876-AA19C521B8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257800" y="138113"/>
                <a:ext cx="792163" cy="762000"/>
                <a:chOff x="8282408" y="4807777"/>
                <a:chExt cx="1557047" cy="1495513"/>
              </a:xfrm>
            </p:grpSpPr>
            <p:pic>
              <p:nvPicPr>
                <p:cNvPr id="13563" name="Afbeelding 3">
                  <a:extLst>
                    <a:ext uri="{FF2B5EF4-FFF2-40B4-BE49-F238E27FC236}">
                      <a16:creationId xmlns:a16="http://schemas.microsoft.com/office/drawing/2014/main" id="{9670061F-E95B-5479-94A6-EF66A86B4A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8902" y="4888082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64" name="Tekstvak 4">
                  <a:extLst>
                    <a:ext uri="{FF2B5EF4-FFF2-40B4-BE49-F238E27FC236}">
                      <a16:creationId xmlns:a16="http://schemas.microsoft.com/office/drawing/2014/main" id="{C0A06CE3-62A8-EF4D-9B37-C745E7512F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282408" y="4807777"/>
                  <a:ext cx="1557047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Grote heuvel</a:t>
                  </a:r>
                </a:p>
              </p:txBody>
            </p:sp>
          </p:grp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737B3C0B-3D69-3A90-4525-BB5BC89E0CE4}"/>
                  </a:ext>
                </a:extLst>
              </p:cNvPr>
              <p:cNvSpPr/>
              <p:nvPr/>
            </p:nvSpPr>
            <p:spPr bwMode="auto">
              <a:xfrm>
                <a:off x="5330825" y="9366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313C26E3-E250-57AE-9448-EFA30E42B542}"/>
                  </a:ext>
                </a:extLst>
              </p:cNvPr>
              <p:cNvSpPr/>
              <p:nvPr/>
            </p:nvSpPr>
            <p:spPr bwMode="auto">
              <a:xfrm>
                <a:off x="5411788" y="936625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14" name="Ovaal 113">
                <a:extLst>
                  <a:ext uri="{FF2B5EF4-FFF2-40B4-BE49-F238E27FC236}">
                    <a16:creationId xmlns:a16="http://schemas.microsoft.com/office/drawing/2014/main" id="{DF215E21-DE36-2620-6B2B-8987AD86570A}"/>
                  </a:ext>
                </a:extLst>
              </p:cNvPr>
              <p:cNvSpPr/>
              <p:nvPr/>
            </p:nvSpPr>
            <p:spPr bwMode="auto">
              <a:xfrm>
                <a:off x="5495925" y="9366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42" name="Rechthoek 341">
              <a:extLst>
                <a:ext uri="{FF2B5EF4-FFF2-40B4-BE49-F238E27FC236}">
                  <a16:creationId xmlns:a16="http://schemas.microsoft.com/office/drawing/2014/main" id="{33A0E26D-0126-181E-E17D-EC33AE1DD4CC}"/>
                </a:ext>
              </a:extLst>
            </p:cNvPr>
            <p:cNvSpPr/>
            <p:nvPr/>
          </p:nvSpPr>
          <p:spPr>
            <a:xfrm>
              <a:off x="5281613" y="142875"/>
              <a:ext cx="796925" cy="88582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29" name="Groep 5">
            <a:extLst>
              <a:ext uri="{FF2B5EF4-FFF2-40B4-BE49-F238E27FC236}">
                <a16:creationId xmlns:a16="http://schemas.microsoft.com/office/drawing/2014/main" id="{4A34CA62-CE26-F0A2-220F-5E017F33D63D}"/>
              </a:ext>
            </a:extLst>
          </p:cNvPr>
          <p:cNvGrpSpPr>
            <a:grpSpLocks/>
          </p:cNvGrpSpPr>
          <p:nvPr/>
        </p:nvGrpSpPr>
        <p:grpSpPr bwMode="auto">
          <a:xfrm>
            <a:off x="6353175" y="139700"/>
            <a:ext cx="796925" cy="895350"/>
            <a:chOff x="6340475" y="133350"/>
            <a:chExt cx="796925" cy="895349"/>
          </a:xfrm>
        </p:grpSpPr>
        <p:grpSp>
          <p:nvGrpSpPr>
            <p:cNvPr id="13549" name="Groep 8">
              <a:extLst>
                <a:ext uri="{FF2B5EF4-FFF2-40B4-BE49-F238E27FC236}">
                  <a16:creationId xmlns:a16="http://schemas.microsoft.com/office/drawing/2014/main" id="{62ADB141-976B-1BFE-2DB6-30B435838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5400" y="133350"/>
              <a:ext cx="728663" cy="852487"/>
              <a:chOff x="6375400" y="125413"/>
              <a:chExt cx="728663" cy="852487"/>
            </a:xfrm>
          </p:grpSpPr>
          <p:grpSp>
            <p:nvGrpSpPr>
              <p:cNvPr id="13551" name="Groep 5">
                <a:extLst>
                  <a:ext uri="{FF2B5EF4-FFF2-40B4-BE49-F238E27FC236}">
                    <a16:creationId xmlns:a16="http://schemas.microsoft.com/office/drawing/2014/main" id="{ECCE13AA-1FDA-3138-F329-49814AD0352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75400" y="125413"/>
                <a:ext cx="728663" cy="768350"/>
                <a:chOff x="385724" y="71823"/>
                <a:chExt cx="1431850" cy="1508277"/>
              </a:xfrm>
            </p:grpSpPr>
            <p:pic>
              <p:nvPicPr>
                <p:cNvPr id="13555" name="Afbeelding 6">
                  <a:extLst>
                    <a:ext uri="{FF2B5EF4-FFF2-40B4-BE49-F238E27FC236}">
                      <a16:creationId xmlns:a16="http://schemas.microsoft.com/office/drawing/2014/main" id="{0FE8C250-A432-3C81-7E55-4E4B9C96D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6" y="164891"/>
                  <a:ext cx="1415208" cy="1415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56" name="Tekstvak 7">
                  <a:extLst>
                    <a:ext uri="{FF2B5EF4-FFF2-40B4-BE49-F238E27FC236}">
                      <a16:creationId xmlns:a16="http://schemas.microsoft.com/office/drawing/2014/main" id="{4930EFF8-4B3C-82C3-8995-3E3A695349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724" y="71823"/>
                  <a:ext cx="1415208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Grote put</a:t>
                  </a:r>
                </a:p>
              </p:txBody>
            </p:sp>
          </p:grpSp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F81018A1-8383-F614-3152-90C1FCD55B04}"/>
                  </a:ext>
                </a:extLst>
              </p:cNvPr>
              <p:cNvSpPr/>
              <p:nvPr/>
            </p:nvSpPr>
            <p:spPr bwMode="auto">
              <a:xfrm>
                <a:off x="6410325" y="93186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3" name="Ovaal 102">
                <a:extLst>
                  <a:ext uri="{FF2B5EF4-FFF2-40B4-BE49-F238E27FC236}">
                    <a16:creationId xmlns:a16="http://schemas.microsoft.com/office/drawing/2014/main" id="{37151ED4-23BD-26A1-FBA3-D516CFEAADCA}"/>
                  </a:ext>
                </a:extLst>
              </p:cNvPr>
              <p:cNvSpPr/>
              <p:nvPr/>
            </p:nvSpPr>
            <p:spPr bwMode="auto">
              <a:xfrm>
                <a:off x="6491288" y="931862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04" name="Ovaal 103">
                <a:extLst>
                  <a:ext uri="{FF2B5EF4-FFF2-40B4-BE49-F238E27FC236}">
                    <a16:creationId xmlns:a16="http://schemas.microsoft.com/office/drawing/2014/main" id="{146C79F4-3239-69BF-7F07-0AFDBD71DC3C}"/>
                  </a:ext>
                </a:extLst>
              </p:cNvPr>
              <p:cNvSpPr/>
              <p:nvPr/>
            </p:nvSpPr>
            <p:spPr bwMode="auto">
              <a:xfrm>
                <a:off x="6575425" y="93186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43" name="Rechthoek 342">
              <a:extLst>
                <a:ext uri="{FF2B5EF4-FFF2-40B4-BE49-F238E27FC236}">
                  <a16:creationId xmlns:a16="http://schemas.microsoft.com/office/drawing/2014/main" id="{02C26ABA-7C78-E32E-015F-A33B9529887E}"/>
                </a:ext>
              </a:extLst>
            </p:cNvPr>
            <p:cNvSpPr/>
            <p:nvPr/>
          </p:nvSpPr>
          <p:spPr>
            <a:xfrm>
              <a:off x="6340475" y="142875"/>
              <a:ext cx="796925" cy="88582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0" name="Groep 6">
            <a:extLst>
              <a:ext uri="{FF2B5EF4-FFF2-40B4-BE49-F238E27FC236}">
                <a16:creationId xmlns:a16="http://schemas.microsoft.com/office/drawing/2014/main" id="{65A547A1-0201-23BE-8508-CA17355D5875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147638"/>
            <a:ext cx="796925" cy="877887"/>
            <a:chOff x="7448550" y="141285"/>
            <a:chExt cx="796925" cy="877891"/>
          </a:xfrm>
        </p:grpSpPr>
        <p:grpSp>
          <p:nvGrpSpPr>
            <p:cNvPr id="13541" name="Groep 63">
              <a:extLst>
                <a:ext uri="{FF2B5EF4-FFF2-40B4-BE49-F238E27FC236}">
                  <a16:creationId xmlns:a16="http://schemas.microsoft.com/office/drawing/2014/main" id="{5D5DB578-830D-299E-A056-5821AD33C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5063" y="141285"/>
              <a:ext cx="744537" cy="841371"/>
              <a:chOff x="3852863" y="3379788"/>
              <a:chExt cx="744537" cy="842400"/>
            </a:xfrm>
          </p:grpSpPr>
          <p:grpSp>
            <p:nvGrpSpPr>
              <p:cNvPr id="13543" name="Groep 8">
                <a:extLst>
                  <a:ext uri="{FF2B5EF4-FFF2-40B4-BE49-F238E27FC236}">
                    <a16:creationId xmlns:a16="http://schemas.microsoft.com/office/drawing/2014/main" id="{5A232E61-F7D3-A487-6F9F-7606B43B44E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52863" y="3379788"/>
                <a:ext cx="744537" cy="758825"/>
                <a:chOff x="1991643" y="89489"/>
                <a:chExt cx="1462011" cy="1490611"/>
              </a:xfrm>
            </p:grpSpPr>
            <p:pic>
              <p:nvPicPr>
                <p:cNvPr id="13547" name="Afbeelding 9">
                  <a:extLst>
                    <a:ext uri="{FF2B5EF4-FFF2-40B4-BE49-F238E27FC236}">
                      <a16:creationId xmlns:a16="http://schemas.microsoft.com/office/drawing/2014/main" id="{8611BCEB-658A-F8C0-D8AB-AFE54F598C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2446" y="164892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48" name="Tekstvak 10">
                  <a:extLst>
                    <a:ext uri="{FF2B5EF4-FFF2-40B4-BE49-F238E27FC236}">
                      <a16:creationId xmlns:a16="http://schemas.microsoft.com/office/drawing/2014/main" id="{82FB6E28-0128-9EE6-5A2E-FF38E9EE37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91643" y="89489"/>
                  <a:ext cx="1462011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Hellend vlak</a:t>
                  </a:r>
                </a:p>
              </p:txBody>
            </p:sp>
          </p:grpSp>
          <p:sp>
            <p:nvSpPr>
              <p:cNvPr id="272" name="Ovaal 271">
                <a:extLst>
                  <a:ext uri="{FF2B5EF4-FFF2-40B4-BE49-F238E27FC236}">
                    <a16:creationId xmlns:a16="http://schemas.microsoft.com/office/drawing/2014/main" id="{719A6C7E-0902-93CE-D321-982105480940}"/>
                  </a:ext>
                </a:extLst>
              </p:cNvPr>
              <p:cNvSpPr/>
              <p:nvPr/>
            </p:nvSpPr>
            <p:spPr>
              <a:xfrm>
                <a:off x="3892550" y="4176101"/>
                <a:ext cx="44450" cy="460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73" name="Ovaal 272">
                <a:extLst>
                  <a:ext uri="{FF2B5EF4-FFF2-40B4-BE49-F238E27FC236}">
                    <a16:creationId xmlns:a16="http://schemas.microsoft.com/office/drawing/2014/main" id="{5F1AFF7C-D550-C8AD-5F85-C05B82E273F3}"/>
                  </a:ext>
                </a:extLst>
              </p:cNvPr>
              <p:cNvSpPr/>
              <p:nvPr/>
            </p:nvSpPr>
            <p:spPr>
              <a:xfrm>
                <a:off x="3973512" y="4176101"/>
                <a:ext cx="46038" cy="460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74" name="Ovaal 273">
                <a:extLst>
                  <a:ext uri="{FF2B5EF4-FFF2-40B4-BE49-F238E27FC236}">
                    <a16:creationId xmlns:a16="http://schemas.microsoft.com/office/drawing/2014/main" id="{065E2FE7-95C3-7045-C9A1-A8C6E77159C1}"/>
                  </a:ext>
                </a:extLst>
              </p:cNvPr>
              <p:cNvSpPr/>
              <p:nvPr/>
            </p:nvSpPr>
            <p:spPr>
              <a:xfrm>
                <a:off x="4057650" y="4176101"/>
                <a:ext cx="44450" cy="4609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44" name="Rechthoek 343">
              <a:extLst>
                <a:ext uri="{FF2B5EF4-FFF2-40B4-BE49-F238E27FC236}">
                  <a16:creationId xmlns:a16="http://schemas.microsoft.com/office/drawing/2014/main" id="{E17A0F3C-9EC0-01C4-B51C-C3BE653A35BB}"/>
                </a:ext>
              </a:extLst>
            </p:cNvPr>
            <p:cNvSpPr/>
            <p:nvPr/>
          </p:nvSpPr>
          <p:spPr>
            <a:xfrm>
              <a:off x="7448550" y="142872"/>
              <a:ext cx="796925" cy="87630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1" name="Groep 2">
            <a:extLst>
              <a:ext uri="{FF2B5EF4-FFF2-40B4-BE49-F238E27FC236}">
                <a16:creationId xmlns:a16="http://schemas.microsoft.com/office/drawing/2014/main" id="{CF91E9E6-FC40-D3E7-9C0F-A549565FCB29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157163"/>
            <a:ext cx="806450" cy="871537"/>
            <a:chOff x="3122613" y="150813"/>
            <a:chExt cx="806450" cy="871540"/>
          </a:xfrm>
        </p:grpSpPr>
        <p:grpSp>
          <p:nvGrpSpPr>
            <p:cNvPr id="13534" name="Groep 5">
              <a:extLst>
                <a:ext uri="{FF2B5EF4-FFF2-40B4-BE49-F238E27FC236}">
                  <a16:creationId xmlns:a16="http://schemas.microsoft.com/office/drawing/2014/main" id="{F8829986-89E4-7CCC-FBCF-2E7DB346F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8013" y="150813"/>
              <a:ext cx="781050" cy="832907"/>
              <a:chOff x="3148013" y="150813"/>
              <a:chExt cx="781050" cy="832908"/>
            </a:xfrm>
          </p:grpSpPr>
          <p:grpSp>
            <p:nvGrpSpPr>
              <p:cNvPr id="13536" name="Groep 26">
                <a:extLst>
                  <a:ext uri="{FF2B5EF4-FFF2-40B4-BE49-F238E27FC236}">
                    <a16:creationId xmlns:a16="http://schemas.microsoft.com/office/drawing/2014/main" id="{708C3D76-87F0-2F5F-611A-E8FCEF476B9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48013" y="150813"/>
                <a:ext cx="781050" cy="747712"/>
                <a:chOff x="3746158" y="4878583"/>
                <a:chExt cx="1536742" cy="1468214"/>
              </a:xfrm>
            </p:grpSpPr>
            <p:pic>
              <p:nvPicPr>
                <p:cNvPr id="13539" name="Afbeelding 27">
                  <a:extLst>
                    <a:ext uri="{FF2B5EF4-FFF2-40B4-BE49-F238E27FC236}">
                      <a16:creationId xmlns:a16="http://schemas.microsoft.com/office/drawing/2014/main" id="{7B0974FE-8A0E-210F-7C65-AF9CFC6278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955" y="4931589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40" name="Tekstvak 28">
                  <a:extLst>
                    <a:ext uri="{FF2B5EF4-FFF2-40B4-BE49-F238E27FC236}">
                      <a16:creationId xmlns:a16="http://schemas.microsoft.com/office/drawing/2014/main" id="{BD0C6B27-1AAD-E65B-A064-3C83960139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6158" y="4878583"/>
                  <a:ext cx="1536742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Zachte helling</a:t>
                  </a:r>
                </a:p>
              </p:txBody>
            </p:sp>
          </p:grpSp>
          <p:sp>
            <p:nvSpPr>
              <p:cNvPr id="117" name="Ovaal 116">
                <a:extLst>
                  <a:ext uri="{FF2B5EF4-FFF2-40B4-BE49-F238E27FC236}">
                    <a16:creationId xmlns:a16="http://schemas.microsoft.com/office/drawing/2014/main" id="{C395A7F8-8F2A-2842-360B-8346EB5AF17E}"/>
                  </a:ext>
                </a:extLst>
              </p:cNvPr>
              <p:cNvSpPr/>
              <p:nvPr/>
            </p:nvSpPr>
            <p:spPr bwMode="auto">
              <a:xfrm>
                <a:off x="3162301" y="938217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18" name="Ovaal 117">
                <a:extLst>
                  <a:ext uri="{FF2B5EF4-FFF2-40B4-BE49-F238E27FC236}">
                    <a16:creationId xmlns:a16="http://schemas.microsoft.com/office/drawing/2014/main" id="{09791891-A095-C95D-5CDA-688BDC6D6C11}"/>
                  </a:ext>
                </a:extLst>
              </p:cNvPr>
              <p:cNvSpPr/>
              <p:nvPr/>
            </p:nvSpPr>
            <p:spPr bwMode="auto">
              <a:xfrm>
                <a:off x="3243263" y="938217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46" name="Rechthoek 345">
              <a:extLst>
                <a:ext uri="{FF2B5EF4-FFF2-40B4-BE49-F238E27FC236}">
                  <a16:creationId xmlns:a16="http://schemas.microsoft.com/office/drawing/2014/main" id="{700BB649-98BE-BE6C-A94F-69BA2046A6A9}"/>
                </a:ext>
              </a:extLst>
            </p:cNvPr>
            <p:cNvSpPr/>
            <p:nvPr/>
          </p:nvSpPr>
          <p:spPr>
            <a:xfrm>
              <a:off x="3122613" y="152400"/>
              <a:ext cx="796925" cy="86995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2" name="Groep 10">
            <a:extLst>
              <a:ext uri="{FF2B5EF4-FFF2-40B4-BE49-F238E27FC236}">
                <a16:creationId xmlns:a16="http://schemas.microsoft.com/office/drawing/2014/main" id="{5CB23FA9-27BD-ABCB-2D6D-F2D09B385AC0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158750"/>
            <a:ext cx="796925" cy="877888"/>
            <a:chOff x="2037291" y="158221"/>
            <a:chExt cx="796925" cy="877888"/>
          </a:xfrm>
        </p:grpSpPr>
        <p:grpSp>
          <p:nvGrpSpPr>
            <p:cNvPr id="13529" name="Groep 4">
              <a:extLst>
                <a:ext uri="{FF2B5EF4-FFF2-40B4-BE49-F238E27FC236}">
                  <a16:creationId xmlns:a16="http://schemas.microsoft.com/office/drawing/2014/main" id="{FE94A9D0-4F59-D511-D544-EA1D6776C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9408" y="158221"/>
              <a:ext cx="776288" cy="832909"/>
              <a:chOff x="2016125" y="150813"/>
              <a:chExt cx="776288" cy="832908"/>
            </a:xfrm>
          </p:grpSpPr>
          <p:pic>
            <p:nvPicPr>
              <p:cNvPr id="13531" name="Afbeelding 21">
                <a:extLst>
                  <a:ext uri="{FF2B5EF4-FFF2-40B4-BE49-F238E27FC236}">
                    <a16:creationId xmlns:a16="http://schemas.microsoft.com/office/drawing/2014/main" id="{4594E220-5931-EE53-A2BE-32767BCAA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5555" y="177302"/>
                <a:ext cx="719779" cy="72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32" name="Tekstvak 22">
                <a:extLst>
                  <a:ext uri="{FF2B5EF4-FFF2-40B4-BE49-F238E27FC236}">
                    <a16:creationId xmlns:a16="http://schemas.microsoft.com/office/drawing/2014/main" id="{EA332F9F-5DB1-ACC8-75E8-3CC02F2214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125" y="150813"/>
                <a:ext cx="776288" cy="215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Kleine bulten</a:t>
                </a:r>
              </a:p>
            </p:txBody>
          </p:sp>
          <p:sp>
            <p:nvSpPr>
              <p:cNvPr id="109" name="Ovaal 108">
                <a:extLst>
                  <a:ext uri="{FF2B5EF4-FFF2-40B4-BE49-F238E27FC236}">
                    <a16:creationId xmlns:a16="http://schemas.microsoft.com/office/drawing/2014/main" id="{A6D6560B-6984-6F61-53B9-5913D6079EF0}"/>
                  </a:ext>
                </a:extLst>
              </p:cNvPr>
              <p:cNvSpPr/>
              <p:nvPr/>
            </p:nvSpPr>
            <p:spPr bwMode="auto">
              <a:xfrm>
                <a:off x="2079095" y="938212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47" name="Rechthoek 346">
              <a:extLst>
                <a:ext uri="{FF2B5EF4-FFF2-40B4-BE49-F238E27FC236}">
                  <a16:creationId xmlns:a16="http://schemas.microsoft.com/office/drawing/2014/main" id="{AE90503C-8C63-4E84-F670-8DCAEC6F98F8}"/>
                </a:ext>
              </a:extLst>
            </p:cNvPr>
            <p:cNvSpPr/>
            <p:nvPr/>
          </p:nvSpPr>
          <p:spPr bwMode="auto">
            <a:xfrm>
              <a:off x="2037291" y="159809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3" name="Groep 7">
            <a:extLst>
              <a:ext uri="{FF2B5EF4-FFF2-40B4-BE49-F238E27FC236}">
                <a16:creationId xmlns:a16="http://schemas.microsoft.com/office/drawing/2014/main" id="{37A5ADB4-242F-E6DC-EDA9-7718D82583E0}"/>
              </a:ext>
            </a:extLst>
          </p:cNvPr>
          <p:cNvGrpSpPr>
            <a:grpSpLocks/>
          </p:cNvGrpSpPr>
          <p:nvPr/>
        </p:nvGrpSpPr>
        <p:grpSpPr bwMode="auto">
          <a:xfrm>
            <a:off x="4154488" y="1223963"/>
            <a:ext cx="900112" cy="889000"/>
            <a:chOff x="3587750" y="1198563"/>
            <a:chExt cx="900113" cy="889000"/>
          </a:xfrm>
        </p:grpSpPr>
        <p:grpSp>
          <p:nvGrpSpPr>
            <p:cNvPr id="13522" name="Groep 11">
              <a:extLst>
                <a:ext uri="{FF2B5EF4-FFF2-40B4-BE49-F238E27FC236}">
                  <a16:creationId xmlns:a16="http://schemas.microsoft.com/office/drawing/2014/main" id="{13A0AA4E-1C03-18BF-5D95-316A0E5D6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7750" y="1206500"/>
              <a:ext cx="900113" cy="842963"/>
              <a:chOff x="4138613" y="1217613"/>
              <a:chExt cx="900112" cy="842433"/>
            </a:xfrm>
          </p:grpSpPr>
          <p:grpSp>
            <p:nvGrpSpPr>
              <p:cNvPr id="13524" name="Groep 33">
                <a:extLst>
                  <a:ext uri="{FF2B5EF4-FFF2-40B4-BE49-F238E27FC236}">
                    <a16:creationId xmlns:a16="http://schemas.microsoft.com/office/drawing/2014/main" id="{3A1317E4-FEC4-B10C-E107-8DD8DBEB10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8613" y="1217613"/>
                <a:ext cx="900112" cy="760412"/>
                <a:chOff x="4210050" y="2028825"/>
                <a:chExt cx="900113" cy="760375"/>
              </a:xfrm>
            </p:grpSpPr>
            <p:pic>
              <p:nvPicPr>
                <p:cNvPr id="13527" name="Afbeelding 18">
                  <a:extLst>
                    <a:ext uri="{FF2B5EF4-FFF2-40B4-BE49-F238E27FC236}">
                      <a16:creationId xmlns:a16="http://schemas.microsoft.com/office/drawing/2014/main" id="{5994A668-9AEF-E2E2-E987-1D8715306E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9641" y="2069200"/>
                  <a:ext cx="720593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28" name="Tekstvak 19">
                  <a:extLst>
                    <a:ext uri="{FF2B5EF4-FFF2-40B4-BE49-F238E27FC236}">
                      <a16:creationId xmlns:a16="http://schemas.microsoft.com/office/drawing/2014/main" id="{88DC81C6-003D-522D-4392-F659B40E78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0050" y="2028825"/>
                  <a:ext cx="900113" cy="215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Open grasveld</a:t>
                  </a:r>
                </a:p>
              </p:txBody>
            </p:sp>
          </p:grpSp>
          <p:sp>
            <p:nvSpPr>
              <p:cNvPr id="128" name="Ovaal 127">
                <a:extLst>
                  <a:ext uri="{FF2B5EF4-FFF2-40B4-BE49-F238E27FC236}">
                    <a16:creationId xmlns:a16="http://schemas.microsoft.com/office/drawing/2014/main" id="{9633475B-8B1B-74F8-3A48-FC07D6C27CD3}"/>
                  </a:ext>
                </a:extLst>
              </p:cNvPr>
              <p:cNvSpPr/>
              <p:nvPr/>
            </p:nvSpPr>
            <p:spPr bwMode="auto">
              <a:xfrm>
                <a:off x="4233863" y="2014037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29" name="Ovaal 128">
                <a:extLst>
                  <a:ext uri="{FF2B5EF4-FFF2-40B4-BE49-F238E27FC236}">
                    <a16:creationId xmlns:a16="http://schemas.microsoft.com/office/drawing/2014/main" id="{40811D50-B290-EC48-4C1A-39394B7EC835}"/>
                  </a:ext>
                </a:extLst>
              </p:cNvPr>
              <p:cNvSpPr/>
              <p:nvPr/>
            </p:nvSpPr>
            <p:spPr bwMode="auto">
              <a:xfrm>
                <a:off x="4314825" y="2014037"/>
                <a:ext cx="46038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50" name="Rechthoek 349">
              <a:extLst>
                <a:ext uri="{FF2B5EF4-FFF2-40B4-BE49-F238E27FC236}">
                  <a16:creationId xmlns:a16="http://schemas.microsoft.com/office/drawing/2014/main" id="{46D47A6C-DCFF-5E9D-EED3-9924E91D5B43}"/>
                </a:ext>
              </a:extLst>
            </p:cNvPr>
            <p:cNvSpPr/>
            <p:nvPr/>
          </p:nvSpPr>
          <p:spPr>
            <a:xfrm>
              <a:off x="3630612" y="1198563"/>
              <a:ext cx="796926" cy="889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4" name="Groep 6">
            <a:extLst>
              <a:ext uri="{FF2B5EF4-FFF2-40B4-BE49-F238E27FC236}">
                <a16:creationId xmlns:a16="http://schemas.microsoft.com/office/drawing/2014/main" id="{AA229515-87B2-FF22-4B3A-A2541BA6CD3C}"/>
              </a:ext>
            </a:extLst>
          </p:cNvPr>
          <p:cNvGrpSpPr>
            <a:grpSpLocks/>
          </p:cNvGrpSpPr>
          <p:nvPr/>
        </p:nvGrpSpPr>
        <p:grpSpPr bwMode="auto">
          <a:xfrm>
            <a:off x="5291138" y="1214438"/>
            <a:ext cx="796925" cy="898525"/>
            <a:chOff x="4545013" y="1189038"/>
            <a:chExt cx="796925" cy="898525"/>
          </a:xfrm>
        </p:grpSpPr>
        <p:grpSp>
          <p:nvGrpSpPr>
            <p:cNvPr id="13516" name="Groep 12">
              <a:extLst>
                <a:ext uri="{FF2B5EF4-FFF2-40B4-BE49-F238E27FC236}">
                  <a16:creationId xmlns:a16="http://schemas.microsoft.com/office/drawing/2014/main" id="{16FB4A03-3D6E-F984-F407-31368FED6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700" y="1219200"/>
              <a:ext cx="727075" cy="820738"/>
              <a:chOff x="5321300" y="1230313"/>
              <a:chExt cx="727075" cy="820208"/>
            </a:xfrm>
          </p:grpSpPr>
          <p:grpSp>
            <p:nvGrpSpPr>
              <p:cNvPr id="13518" name="Groep 30">
                <a:extLst>
                  <a:ext uri="{FF2B5EF4-FFF2-40B4-BE49-F238E27FC236}">
                    <a16:creationId xmlns:a16="http://schemas.microsoft.com/office/drawing/2014/main" id="{7BA95993-8785-10C0-D0F4-E5E498BCE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1300" y="1230313"/>
                <a:ext cx="727075" cy="742950"/>
                <a:chOff x="6786563" y="787400"/>
                <a:chExt cx="727075" cy="743547"/>
              </a:xfrm>
            </p:grpSpPr>
            <p:pic>
              <p:nvPicPr>
                <p:cNvPr id="13520" name="Afbeelding 27">
                  <a:extLst>
                    <a:ext uri="{FF2B5EF4-FFF2-40B4-BE49-F238E27FC236}">
                      <a16:creationId xmlns:a16="http://schemas.microsoft.com/office/drawing/2014/main" id="{B9998C90-32A7-7035-4FF5-155F5E2C39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6563" y="810947"/>
                  <a:ext cx="717637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21" name="Tekstvak 28">
                  <a:extLst>
                    <a:ext uri="{FF2B5EF4-FFF2-40B4-BE49-F238E27FC236}">
                      <a16:creationId xmlns:a16="http://schemas.microsoft.com/office/drawing/2014/main" id="{2334AAB6-D11E-1A63-E516-998CCEB392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0516" y="787400"/>
                  <a:ext cx="723122" cy="215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Wild land</a:t>
                  </a:r>
                </a:p>
              </p:txBody>
            </p:sp>
          </p:grpSp>
          <p:sp>
            <p:nvSpPr>
              <p:cNvPr id="228" name="Ovaal 227">
                <a:extLst>
                  <a:ext uri="{FF2B5EF4-FFF2-40B4-BE49-F238E27FC236}">
                    <a16:creationId xmlns:a16="http://schemas.microsoft.com/office/drawing/2014/main" id="{832E5333-1318-2760-6688-4B2F5AED644D}"/>
                  </a:ext>
                </a:extLst>
              </p:cNvPr>
              <p:cNvSpPr/>
              <p:nvPr/>
            </p:nvSpPr>
            <p:spPr bwMode="auto">
              <a:xfrm>
                <a:off x="5335588" y="2004513"/>
                <a:ext cx="46037" cy="46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FD04FA4D-21EF-762B-A179-6D9226DCAD86}"/>
                </a:ext>
              </a:extLst>
            </p:cNvPr>
            <p:cNvSpPr/>
            <p:nvPr/>
          </p:nvSpPr>
          <p:spPr>
            <a:xfrm>
              <a:off x="4545013" y="1189038"/>
              <a:ext cx="796925" cy="8985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5" name="Groep 5">
            <a:extLst>
              <a:ext uri="{FF2B5EF4-FFF2-40B4-BE49-F238E27FC236}">
                <a16:creationId xmlns:a16="http://schemas.microsoft.com/office/drawing/2014/main" id="{A42875F4-2BD9-6589-CF07-5A1947D6996C}"/>
              </a:ext>
            </a:extLst>
          </p:cNvPr>
          <p:cNvGrpSpPr>
            <a:grpSpLocks/>
          </p:cNvGrpSpPr>
          <p:nvPr/>
        </p:nvGrpSpPr>
        <p:grpSpPr bwMode="auto">
          <a:xfrm>
            <a:off x="6361113" y="1222375"/>
            <a:ext cx="796925" cy="898525"/>
            <a:chOff x="5413375" y="1179513"/>
            <a:chExt cx="796925" cy="898525"/>
          </a:xfrm>
        </p:grpSpPr>
        <p:grpSp>
          <p:nvGrpSpPr>
            <p:cNvPr id="13510" name="Groep 36">
              <a:extLst>
                <a:ext uri="{FF2B5EF4-FFF2-40B4-BE49-F238E27FC236}">
                  <a16:creationId xmlns:a16="http://schemas.microsoft.com/office/drawing/2014/main" id="{989EF3A4-F854-510C-7AA3-4C0E17C0C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7825" y="1201738"/>
              <a:ext cx="727075" cy="747712"/>
              <a:chOff x="3061758" y="3273425"/>
              <a:chExt cx="727604" cy="746993"/>
            </a:xfrm>
          </p:grpSpPr>
          <p:pic>
            <p:nvPicPr>
              <p:cNvPr id="13514" name="Afbeelding 12">
                <a:extLst>
                  <a:ext uri="{FF2B5EF4-FFF2-40B4-BE49-F238E27FC236}">
                    <a16:creationId xmlns:a16="http://schemas.microsoft.com/office/drawing/2014/main" id="{1429B085-3224-34DF-8B5F-20BC1ED96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758" y="3300418"/>
                <a:ext cx="71842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15" name="Tekstvak 13">
                <a:extLst>
                  <a:ext uri="{FF2B5EF4-FFF2-40B4-BE49-F238E27FC236}">
                    <a16:creationId xmlns:a16="http://schemas.microsoft.com/office/drawing/2014/main" id="{39BBDC06-5E51-0ED5-0937-4E443CDFE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2566" y="3273425"/>
                <a:ext cx="676796" cy="215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Zand</a:t>
                </a:r>
              </a:p>
            </p:txBody>
          </p:sp>
        </p:grp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146424C5-E93D-DCCC-7A69-A11C2FF740E3}"/>
                </a:ext>
              </a:extLst>
            </p:cNvPr>
            <p:cNvSpPr/>
            <p:nvPr/>
          </p:nvSpPr>
          <p:spPr bwMode="auto">
            <a:xfrm>
              <a:off x="5491162" y="1987551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3EC10D71-45AD-249D-8623-2A0DF0BC7770}"/>
                </a:ext>
              </a:extLst>
            </p:cNvPr>
            <p:cNvSpPr/>
            <p:nvPr/>
          </p:nvSpPr>
          <p:spPr bwMode="auto">
            <a:xfrm>
              <a:off x="5572125" y="1987551"/>
              <a:ext cx="46037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DEB51E3E-45DA-3539-D949-BF0B72A4CDB0}"/>
                </a:ext>
              </a:extLst>
            </p:cNvPr>
            <p:cNvSpPr/>
            <p:nvPr/>
          </p:nvSpPr>
          <p:spPr>
            <a:xfrm>
              <a:off x="5413375" y="1179513"/>
              <a:ext cx="796925" cy="8985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6" name="Groep 8">
            <a:extLst>
              <a:ext uri="{FF2B5EF4-FFF2-40B4-BE49-F238E27FC236}">
                <a16:creationId xmlns:a16="http://schemas.microsoft.com/office/drawing/2014/main" id="{F168BBAF-9F64-B4F4-6C69-3E5513A6AE47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1216025"/>
            <a:ext cx="796925" cy="887413"/>
            <a:chOff x="2732088" y="1190625"/>
            <a:chExt cx="796925" cy="887413"/>
          </a:xfrm>
        </p:grpSpPr>
        <p:grpSp>
          <p:nvGrpSpPr>
            <p:cNvPr id="13504" name="Groep 10">
              <a:extLst>
                <a:ext uri="{FF2B5EF4-FFF2-40B4-BE49-F238E27FC236}">
                  <a16:creationId xmlns:a16="http://schemas.microsoft.com/office/drawing/2014/main" id="{2DF48315-1FD2-ACF6-1C3D-3C6F5377D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2725" y="1196975"/>
              <a:ext cx="738188" cy="847725"/>
              <a:chOff x="3135313" y="1217613"/>
              <a:chExt cx="738187" cy="847195"/>
            </a:xfrm>
          </p:grpSpPr>
          <p:grpSp>
            <p:nvGrpSpPr>
              <p:cNvPr id="13506" name="Groep 58">
                <a:extLst>
                  <a:ext uri="{FF2B5EF4-FFF2-40B4-BE49-F238E27FC236}">
                    <a16:creationId xmlns:a16="http://schemas.microsoft.com/office/drawing/2014/main" id="{73AC0E97-A9B8-75E0-3935-BF1A1C1177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5313" y="1217613"/>
                <a:ext cx="738187" cy="763587"/>
                <a:chOff x="2292350" y="949325"/>
                <a:chExt cx="738734" cy="764054"/>
              </a:xfrm>
            </p:grpSpPr>
            <p:pic>
              <p:nvPicPr>
                <p:cNvPr id="2" name="Afbeelding 94">
                  <a:extLst>
                    <a:ext uri="{FF2B5EF4-FFF2-40B4-BE49-F238E27FC236}">
                      <a16:creationId xmlns:a16="http://schemas.microsoft.com/office/drawing/2014/main" id="{99F5E98E-8EC5-5FF2-03F8-2CD94D0B22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9815" y="993379"/>
                  <a:ext cx="721269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09" name="Tekstvak 95">
                  <a:extLst>
                    <a:ext uri="{FF2B5EF4-FFF2-40B4-BE49-F238E27FC236}">
                      <a16:creationId xmlns:a16="http://schemas.microsoft.com/office/drawing/2014/main" id="{9A517064-A26A-5CA7-6D22-A78595C49B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92350" y="949325"/>
                  <a:ext cx="666160" cy="3476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Bloemen-weide</a:t>
                  </a:r>
                </a:p>
              </p:txBody>
            </p:sp>
          </p:grpSp>
          <p:sp>
            <p:nvSpPr>
              <p:cNvPr id="67" name="Ovaal 66">
                <a:extLst>
                  <a:ext uri="{FF2B5EF4-FFF2-40B4-BE49-F238E27FC236}">
                    <a16:creationId xmlns:a16="http://schemas.microsoft.com/office/drawing/2014/main" id="{4D38729A-5AE7-E0F4-D7E2-89B485498400}"/>
                  </a:ext>
                </a:extLst>
              </p:cNvPr>
              <p:cNvSpPr/>
              <p:nvPr/>
            </p:nvSpPr>
            <p:spPr bwMode="auto">
              <a:xfrm>
                <a:off x="3205164" y="2018800"/>
                <a:ext cx="44450" cy="46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2476D2C-BA7C-FF85-9610-E90936B9BFE5}"/>
                </a:ext>
              </a:extLst>
            </p:cNvPr>
            <p:cNvSpPr/>
            <p:nvPr/>
          </p:nvSpPr>
          <p:spPr>
            <a:xfrm>
              <a:off x="2732088" y="1190625"/>
              <a:ext cx="796925" cy="88741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7" name="Groep 9">
            <a:extLst>
              <a:ext uri="{FF2B5EF4-FFF2-40B4-BE49-F238E27FC236}">
                <a16:creationId xmlns:a16="http://schemas.microsoft.com/office/drawing/2014/main" id="{36AF6477-CB22-2483-40C2-121FABD591D5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1216025"/>
            <a:ext cx="796925" cy="889000"/>
            <a:chOff x="1860550" y="1198563"/>
            <a:chExt cx="796925" cy="889000"/>
          </a:xfrm>
        </p:grpSpPr>
        <p:grpSp>
          <p:nvGrpSpPr>
            <p:cNvPr id="13498" name="Groep 9">
              <a:extLst>
                <a:ext uri="{FF2B5EF4-FFF2-40B4-BE49-F238E27FC236}">
                  <a16:creationId xmlns:a16="http://schemas.microsoft.com/office/drawing/2014/main" id="{AB34A6FD-1680-1700-AD06-2990B375D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3413" y="1206500"/>
              <a:ext cx="746125" cy="852488"/>
              <a:chOff x="2058458" y="1217613"/>
              <a:chExt cx="746655" cy="851958"/>
            </a:xfrm>
          </p:grpSpPr>
          <p:grpSp>
            <p:nvGrpSpPr>
              <p:cNvPr id="13500" name="Groep 34">
                <a:extLst>
                  <a:ext uri="{FF2B5EF4-FFF2-40B4-BE49-F238E27FC236}">
                    <a16:creationId xmlns:a16="http://schemas.microsoft.com/office/drawing/2014/main" id="{729CCE29-D585-6808-D4ED-0E6936F8C3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8458" y="1217613"/>
                <a:ext cx="746655" cy="763587"/>
                <a:chOff x="5465233" y="2025650"/>
                <a:chExt cx="746655" cy="762885"/>
              </a:xfrm>
            </p:grpSpPr>
            <p:pic>
              <p:nvPicPr>
                <p:cNvPr id="13502" name="Afbeelding 24">
                  <a:extLst>
                    <a:ext uri="{FF2B5EF4-FFF2-40B4-BE49-F238E27FC236}">
                      <a16:creationId xmlns:a16="http://schemas.microsoft.com/office/drawing/2014/main" id="{BE278791-EF28-183A-E712-423A66FA6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5233" y="2068535"/>
                  <a:ext cx="72054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03" name="Tekstvak 25">
                  <a:extLst>
                    <a:ext uri="{FF2B5EF4-FFF2-40B4-BE49-F238E27FC236}">
                      <a16:creationId xmlns:a16="http://schemas.microsoft.com/office/drawing/2014/main" id="{EF13D077-1A4B-E248-199A-3EDA595CAB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3343" y="2025650"/>
                  <a:ext cx="708545" cy="215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Lang gras</a:t>
                  </a:r>
                </a:p>
              </p:txBody>
            </p:sp>
          </p:grpSp>
          <p:sp>
            <p:nvSpPr>
              <p:cNvPr id="123" name="Ovaal 122">
                <a:extLst>
                  <a:ext uri="{FF2B5EF4-FFF2-40B4-BE49-F238E27FC236}">
                    <a16:creationId xmlns:a16="http://schemas.microsoft.com/office/drawing/2014/main" id="{D7B8750E-6ED6-CCD5-C17A-5B535AED424A}"/>
                  </a:ext>
                </a:extLst>
              </p:cNvPr>
              <p:cNvSpPr/>
              <p:nvPr/>
            </p:nvSpPr>
            <p:spPr bwMode="auto">
              <a:xfrm>
                <a:off x="2071166" y="2023563"/>
                <a:ext cx="44482" cy="46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2F249752-0CF1-D95A-B35E-93FD4837996C}"/>
                </a:ext>
              </a:extLst>
            </p:cNvPr>
            <p:cNvSpPr/>
            <p:nvPr/>
          </p:nvSpPr>
          <p:spPr>
            <a:xfrm>
              <a:off x="1860550" y="1198563"/>
              <a:ext cx="796925" cy="889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8" name="Groep 15">
            <a:extLst>
              <a:ext uri="{FF2B5EF4-FFF2-40B4-BE49-F238E27FC236}">
                <a16:creationId xmlns:a16="http://schemas.microsoft.com/office/drawing/2014/main" id="{88DB766D-3AED-B915-4708-69DD73B48158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2309813"/>
            <a:ext cx="796925" cy="885825"/>
            <a:chOff x="3648075" y="2284413"/>
            <a:chExt cx="796925" cy="885825"/>
          </a:xfrm>
        </p:grpSpPr>
        <p:grpSp>
          <p:nvGrpSpPr>
            <p:cNvPr id="13491" name="Groep 19">
              <a:extLst>
                <a:ext uri="{FF2B5EF4-FFF2-40B4-BE49-F238E27FC236}">
                  <a16:creationId xmlns:a16="http://schemas.microsoft.com/office/drawing/2014/main" id="{2C6C58AF-5D02-C71A-41C3-37D2A7798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1413" y="2290763"/>
              <a:ext cx="730250" cy="839787"/>
              <a:chOff x="5307013" y="2301875"/>
              <a:chExt cx="730250" cy="839765"/>
            </a:xfrm>
          </p:grpSpPr>
          <p:grpSp>
            <p:nvGrpSpPr>
              <p:cNvPr id="13493" name="Groep 49">
                <a:extLst>
                  <a:ext uri="{FF2B5EF4-FFF2-40B4-BE49-F238E27FC236}">
                    <a16:creationId xmlns:a16="http://schemas.microsoft.com/office/drawing/2014/main" id="{EA9A6236-5245-A08A-CAA7-D700DE246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7013" y="2301875"/>
                <a:ext cx="730250" cy="761999"/>
                <a:chOff x="2300288" y="3486150"/>
                <a:chExt cx="729600" cy="761348"/>
              </a:xfrm>
            </p:grpSpPr>
            <p:pic>
              <p:nvPicPr>
                <p:cNvPr id="13496" name="Afbeelding 111">
                  <a:extLst>
                    <a:ext uri="{FF2B5EF4-FFF2-40B4-BE49-F238E27FC236}">
                      <a16:creationId xmlns:a16="http://schemas.microsoft.com/office/drawing/2014/main" id="{1B4A53B0-0799-E9A1-36A5-365C90E3D5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9814" y="3527498"/>
                  <a:ext cx="720074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97" name="Tekstvak 112">
                  <a:extLst>
                    <a:ext uri="{FF2B5EF4-FFF2-40B4-BE49-F238E27FC236}">
                      <a16:creationId xmlns:a16="http://schemas.microsoft.com/office/drawing/2014/main" id="{0C77E00B-04BE-A6FF-5D90-E72FD7602E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0288" y="3486150"/>
                  <a:ext cx="688975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Fruitboom</a:t>
                  </a:r>
                </a:p>
              </p:txBody>
            </p:sp>
          </p:grpSp>
          <p:sp>
            <p:nvSpPr>
              <p:cNvPr id="220" name="Ovaal 219">
                <a:extLst>
                  <a:ext uri="{FF2B5EF4-FFF2-40B4-BE49-F238E27FC236}">
                    <a16:creationId xmlns:a16="http://schemas.microsoft.com/office/drawing/2014/main" id="{386239EE-32B0-1BBE-455E-C47C293B6BBC}"/>
                  </a:ext>
                </a:extLst>
              </p:cNvPr>
              <p:cNvSpPr/>
              <p:nvPr/>
            </p:nvSpPr>
            <p:spPr bwMode="auto">
              <a:xfrm>
                <a:off x="5340350" y="3095604"/>
                <a:ext cx="44450" cy="460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21" name="Ovaal 220">
                <a:extLst>
                  <a:ext uri="{FF2B5EF4-FFF2-40B4-BE49-F238E27FC236}">
                    <a16:creationId xmlns:a16="http://schemas.microsoft.com/office/drawing/2014/main" id="{E63344C5-6B6B-5D2D-6EF9-00FF728346EB}"/>
                  </a:ext>
                </a:extLst>
              </p:cNvPr>
              <p:cNvSpPr/>
              <p:nvPr/>
            </p:nvSpPr>
            <p:spPr bwMode="auto">
              <a:xfrm>
                <a:off x="5421313" y="3095604"/>
                <a:ext cx="46037" cy="460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100A06B5-936B-ADE7-2536-91C392489BB4}"/>
                </a:ext>
              </a:extLst>
            </p:cNvPr>
            <p:cNvSpPr/>
            <p:nvPr/>
          </p:nvSpPr>
          <p:spPr>
            <a:xfrm>
              <a:off x="3648075" y="2284413"/>
              <a:ext cx="796925" cy="8858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39" name="Groep 14">
            <a:extLst>
              <a:ext uri="{FF2B5EF4-FFF2-40B4-BE49-F238E27FC236}">
                <a16:creationId xmlns:a16="http://schemas.microsoft.com/office/drawing/2014/main" id="{A8FB525E-A1F3-3C5B-4393-0ECC45663F46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2301875"/>
            <a:ext cx="819150" cy="901700"/>
            <a:chOff x="4538663" y="2284413"/>
            <a:chExt cx="819150" cy="901700"/>
          </a:xfrm>
        </p:grpSpPr>
        <p:grpSp>
          <p:nvGrpSpPr>
            <p:cNvPr id="13486" name="Groep 20">
              <a:extLst>
                <a:ext uri="{FF2B5EF4-FFF2-40B4-BE49-F238E27FC236}">
                  <a16:creationId xmlns:a16="http://schemas.microsoft.com/office/drawing/2014/main" id="{16D338EB-94EC-0FC3-93ED-01D0615BA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0413" y="2297113"/>
              <a:ext cx="787400" cy="855662"/>
              <a:chOff x="6356350" y="2308225"/>
              <a:chExt cx="787400" cy="856192"/>
            </a:xfrm>
          </p:grpSpPr>
          <p:pic>
            <p:nvPicPr>
              <p:cNvPr id="13488" name="Afbeelding 114">
                <a:extLst>
                  <a:ext uri="{FF2B5EF4-FFF2-40B4-BE49-F238E27FC236}">
                    <a16:creationId xmlns:a16="http://schemas.microsoft.com/office/drawing/2014/main" id="{EDAF5B70-60A6-D1EF-D7B6-F04DABD03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9780" y="2346211"/>
                <a:ext cx="718834" cy="719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89" name="Tekstvak 115">
                <a:extLst>
                  <a:ext uri="{FF2B5EF4-FFF2-40B4-BE49-F238E27FC236}">
                    <a16:creationId xmlns:a16="http://schemas.microsoft.com/office/drawing/2014/main" id="{80D328C1-4C00-F8A7-4018-AA5B6E786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6350" y="2308225"/>
                <a:ext cx="787400" cy="225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Holle struik</a:t>
                </a:r>
              </a:p>
            </p:txBody>
          </p:sp>
          <p:sp>
            <p:nvSpPr>
              <p:cNvPr id="40" name="Ovaal 39">
                <a:extLst>
                  <a:ext uri="{FF2B5EF4-FFF2-40B4-BE49-F238E27FC236}">
                    <a16:creationId xmlns:a16="http://schemas.microsoft.com/office/drawing/2014/main" id="{1ED0E75A-265E-D3A7-0B36-B0C082B813D9}"/>
                  </a:ext>
                </a:extLst>
              </p:cNvPr>
              <p:cNvSpPr/>
              <p:nvPr/>
            </p:nvSpPr>
            <p:spPr bwMode="auto">
              <a:xfrm>
                <a:off x="6376988" y="3118351"/>
                <a:ext cx="44450" cy="460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0" name="Rechthoek 359">
              <a:extLst>
                <a:ext uri="{FF2B5EF4-FFF2-40B4-BE49-F238E27FC236}">
                  <a16:creationId xmlns:a16="http://schemas.microsoft.com/office/drawing/2014/main" id="{4FD91B04-CE0C-2776-6513-8A64389AEA4A}"/>
                </a:ext>
              </a:extLst>
            </p:cNvPr>
            <p:cNvSpPr/>
            <p:nvPr/>
          </p:nvSpPr>
          <p:spPr>
            <a:xfrm>
              <a:off x="4538663" y="2284413"/>
              <a:ext cx="796925" cy="9017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0" name="Groep 13">
            <a:extLst>
              <a:ext uri="{FF2B5EF4-FFF2-40B4-BE49-F238E27FC236}">
                <a16:creationId xmlns:a16="http://schemas.microsoft.com/office/drawing/2014/main" id="{4A3490A9-B8C4-C4A5-EA70-7473B63D4E32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2292350"/>
            <a:ext cx="796925" cy="901700"/>
            <a:chOff x="5422900" y="2266950"/>
            <a:chExt cx="796925" cy="901700"/>
          </a:xfrm>
        </p:grpSpPr>
        <p:grpSp>
          <p:nvGrpSpPr>
            <p:cNvPr id="13481" name="Groep 21">
              <a:extLst>
                <a:ext uri="{FF2B5EF4-FFF2-40B4-BE49-F238E27FC236}">
                  <a16:creationId xmlns:a16="http://schemas.microsoft.com/office/drawing/2014/main" id="{1AE654ED-B941-2FBD-6D60-E1AFEEB9D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6238" y="2290763"/>
              <a:ext cx="723900" cy="847725"/>
              <a:chOff x="7466013" y="2311400"/>
              <a:chExt cx="724959" cy="847725"/>
            </a:xfrm>
          </p:grpSpPr>
          <p:pic>
            <p:nvPicPr>
              <p:cNvPr id="13483" name="Afbeelding 45">
                <a:extLst>
                  <a:ext uri="{FF2B5EF4-FFF2-40B4-BE49-F238E27FC236}">
                    <a16:creationId xmlns:a16="http://schemas.microsoft.com/office/drawing/2014/main" id="{BAE21E44-2C25-D0A2-637D-50E8AFADF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1834" y="2347945"/>
                <a:ext cx="719138" cy="721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84" name="Tekstvak 46">
                <a:extLst>
                  <a:ext uri="{FF2B5EF4-FFF2-40B4-BE49-F238E27FC236}">
                    <a16:creationId xmlns:a16="http://schemas.microsoft.com/office/drawing/2014/main" id="{309F1B6A-7282-3F17-AA54-8E292E689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6013" y="2311400"/>
                <a:ext cx="712787" cy="216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Losse takken</a:t>
                </a:r>
              </a:p>
            </p:txBody>
          </p:sp>
          <p:sp>
            <p:nvSpPr>
              <p:cNvPr id="48" name="Ovaal 47">
                <a:extLst>
                  <a:ext uri="{FF2B5EF4-FFF2-40B4-BE49-F238E27FC236}">
                    <a16:creationId xmlns:a16="http://schemas.microsoft.com/office/drawing/2014/main" id="{53FD188D-7A04-383F-1026-C3863BB81FC0}"/>
                  </a:ext>
                </a:extLst>
              </p:cNvPr>
              <p:cNvSpPr/>
              <p:nvPr/>
            </p:nvSpPr>
            <p:spPr bwMode="auto">
              <a:xfrm>
                <a:off x="7494630" y="3113087"/>
                <a:ext cx="44515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4D8E7EF1-7571-66FA-15CE-E51B4F3098D7}"/>
                </a:ext>
              </a:extLst>
            </p:cNvPr>
            <p:cNvSpPr/>
            <p:nvPr/>
          </p:nvSpPr>
          <p:spPr>
            <a:xfrm>
              <a:off x="5422900" y="2266950"/>
              <a:ext cx="796925" cy="9017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1" name="Groep 12">
            <a:extLst>
              <a:ext uri="{FF2B5EF4-FFF2-40B4-BE49-F238E27FC236}">
                <a16:creationId xmlns:a16="http://schemas.microsoft.com/office/drawing/2014/main" id="{812CA18B-1D78-7C56-ECF4-674F63FBB743}"/>
              </a:ext>
            </a:extLst>
          </p:cNvPr>
          <p:cNvGrpSpPr>
            <a:grpSpLocks/>
          </p:cNvGrpSpPr>
          <p:nvPr/>
        </p:nvGrpSpPr>
        <p:grpSpPr bwMode="auto">
          <a:xfrm>
            <a:off x="7453313" y="2300288"/>
            <a:ext cx="796925" cy="893762"/>
            <a:chOff x="6359525" y="2268538"/>
            <a:chExt cx="796925" cy="893762"/>
          </a:xfrm>
        </p:grpSpPr>
        <p:grpSp>
          <p:nvGrpSpPr>
            <p:cNvPr id="13474" name="Groep 22">
              <a:extLst>
                <a:ext uri="{FF2B5EF4-FFF2-40B4-BE49-F238E27FC236}">
                  <a16:creationId xmlns:a16="http://schemas.microsoft.com/office/drawing/2014/main" id="{FEA2AB28-2CDB-EAFF-91BD-F5636B298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2863" y="2287588"/>
              <a:ext cx="719137" cy="835025"/>
              <a:chOff x="8534400" y="2298700"/>
              <a:chExt cx="719138" cy="834496"/>
            </a:xfrm>
          </p:grpSpPr>
          <p:grpSp>
            <p:nvGrpSpPr>
              <p:cNvPr id="13476" name="Groep 60">
                <a:extLst>
                  <a:ext uri="{FF2B5EF4-FFF2-40B4-BE49-F238E27FC236}">
                    <a16:creationId xmlns:a16="http://schemas.microsoft.com/office/drawing/2014/main" id="{45FAA25E-0E4C-5520-C549-15B530EA62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34400" y="2298700"/>
                <a:ext cx="719138" cy="755642"/>
                <a:chOff x="4954588" y="936625"/>
                <a:chExt cx="719536" cy="755247"/>
              </a:xfrm>
            </p:grpSpPr>
            <p:pic>
              <p:nvPicPr>
                <p:cNvPr id="13479" name="Afbeelding 100">
                  <a:extLst>
                    <a:ext uri="{FF2B5EF4-FFF2-40B4-BE49-F238E27FC236}">
                      <a16:creationId xmlns:a16="http://schemas.microsoft.com/office/drawing/2014/main" id="{BCDBEEB5-C839-A9C8-9876-EA159DA74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54588" y="971872"/>
                  <a:ext cx="719536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80" name="Tekstvak 101">
                  <a:extLst>
                    <a:ext uri="{FF2B5EF4-FFF2-40B4-BE49-F238E27FC236}">
                      <a16:creationId xmlns:a16="http://schemas.microsoft.com/office/drawing/2014/main" id="{B23DF882-BF4F-4C00-6BDE-AD4851A0D1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83650" y="936625"/>
                  <a:ext cx="664675" cy="221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Bosje</a:t>
                  </a:r>
                </a:p>
              </p:txBody>
            </p:sp>
          </p:grpSp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id="{7C538441-6492-4DDE-2F16-4B806C74F480}"/>
                  </a:ext>
                </a:extLst>
              </p:cNvPr>
              <p:cNvSpPr/>
              <p:nvPr/>
            </p:nvSpPr>
            <p:spPr bwMode="auto">
              <a:xfrm>
                <a:off x="8583612" y="3087187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7" name="Ovaal 56">
                <a:extLst>
                  <a:ext uri="{FF2B5EF4-FFF2-40B4-BE49-F238E27FC236}">
                    <a16:creationId xmlns:a16="http://schemas.microsoft.com/office/drawing/2014/main" id="{C03DE141-DCF7-BA90-2E71-D5F3C4BDB103}"/>
                  </a:ext>
                </a:extLst>
              </p:cNvPr>
              <p:cNvSpPr/>
              <p:nvPr/>
            </p:nvSpPr>
            <p:spPr bwMode="auto">
              <a:xfrm>
                <a:off x="8664574" y="3087187"/>
                <a:ext cx="46038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F97D071D-D854-F929-2C7A-33A48C82208E}"/>
                </a:ext>
              </a:extLst>
            </p:cNvPr>
            <p:cNvSpPr/>
            <p:nvPr/>
          </p:nvSpPr>
          <p:spPr>
            <a:xfrm>
              <a:off x="6359525" y="2268538"/>
              <a:ext cx="796925" cy="8937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2" name="Groep 11">
            <a:extLst>
              <a:ext uri="{FF2B5EF4-FFF2-40B4-BE49-F238E27FC236}">
                <a16:creationId xmlns:a16="http://schemas.microsoft.com/office/drawing/2014/main" id="{E7ABC812-80FD-D13D-8996-E315D523D4C8}"/>
              </a:ext>
            </a:extLst>
          </p:cNvPr>
          <p:cNvGrpSpPr>
            <a:grpSpLocks/>
          </p:cNvGrpSpPr>
          <p:nvPr/>
        </p:nvGrpSpPr>
        <p:grpSpPr bwMode="auto">
          <a:xfrm>
            <a:off x="8518525" y="2292350"/>
            <a:ext cx="796925" cy="893763"/>
            <a:chOff x="7267575" y="2266950"/>
            <a:chExt cx="796925" cy="893763"/>
          </a:xfrm>
        </p:grpSpPr>
        <p:grpSp>
          <p:nvGrpSpPr>
            <p:cNvPr id="13466" name="Groep 29">
              <a:extLst>
                <a:ext uri="{FF2B5EF4-FFF2-40B4-BE49-F238E27FC236}">
                  <a16:creationId xmlns:a16="http://schemas.microsoft.com/office/drawing/2014/main" id="{F492E415-BB12-8C56-6194-CF2AC9900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6150" y="2295525"/>
              <a:ext cx="728663" cy="836613"/>
              <a:chOff x="6365875" y="3379788"/>
              <a:chExt cx="728663" cy="836083"/>
            </a:xfrm>
          </p:grpSpPr>
          <p:grpSp>
            <p:nvGrpSpPr>
              <p:cNvPr id="13468" name="Groep 32">
                <a:extLst>
                  <a:ext uri="{FF2B5EF4-FFF2-40B4-BE49-F238E27FC236}">
                    <a16:creationId xmlns:a16="http://schemas.microsoft.com/office/drawing/2014/main" id="{9BAEAE3B-24A0-6799-E499-2DB30E8005C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65875" y="3379788"/>
                <a:ext cx="728663" cy="755649"/>
                <a:chOff x="2155667" y="4862008"/>
                <a:chExt cx="1431848" cy="1484789"/>
              </a:xfrm>
            </p:grpSpPr>
            <p:pic>
              <p:nvPicPr>
                <p:cNvPr id="13472" name="Afbeelding 33">
                  <a:extLst>
                    <a:ext uri="{FF2B5EF4-FFF2-40B4-BE49-F238E27FC236}">
                      <a16:creationId xmlns:a16="http://schemas.microsoft.com/office/drawing/2014/main" id="{31076E41-33F5-B390-B3F9-A233649289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2307" y="4931589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73" name="Tekstvak 34">
                  <a:extLst>
                    <a:ext uri="{FF2B5EF4-FFF2-40B4-BE49-F238E27FC236}">
                      <a16:creationId xmlns:a16="http://schemas.microsoft.com/office/drawing/2014/main" id="{66486FC4-122D-BAE9-F653-E93A321FE8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5667" y="4862008"/>
                  <a:ext cx="1321383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Wilgenhut</a:t>
                  </a:r>
                </a:p>
              </p:txBody>
            </p:sp>
          </p:grpSp>
          <p:sp>
            <p:nvSpPr>
              <p:cNvPr id="85" name="Ovaal 84">
                <a:extLst>
                  <a:ext uri="{FF2B5EF4-FFF2-40B4-BE49-F238E27FC236}">
                    <a16:creationId xmlns:a16="http://schemas.microsoft.com/office/drawing/2014/main" id="{5D542DEB-2FFF-DBF4-7C85-A17BF9CE41E9}"/>
                  </a:ext>
                </a:extLst>
              </p:cNvPr>
              <p:cNvSpPr/>
              <p:nvPr/>
            </p:nvSpPr>
            <p:spPr bwMode="auto">
              <a:xfrm>
                <a:off x="6405563" y="4169862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CD3C9007-C029-230F-5E16-A8257F982B69}"/>
                  </a:ext>
                </a:extLst>
              </p:cNvPr>
              <p:cNvSpPr/>
              <p:nvPr/>
            </p:nvSpPr>
            <p:spPr bwMode="auto">
              <a:xfrm>
                <a:off x="6486525" y="4169862"/>
                <a:ext cx="46038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793A8B2E-4AC0-16A1-F5C9-528E79BCA8AE}"/>
                  </a:ext>
                </a:extLst>
              </p:cNvPr>
              <p:cNvSpPr/>
              <p:nvPr/>
            </p:nvSpPr>
            <p:spPr bwMode="auto">
              <a:xfrm>
                <a:off x="6562725" y="4169862"/>
                <a:ext cx="46038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6FE1E235-DD64-3148-FA97-1C51A760A491}"/>
                </a:ext>
              </a:extLst>
            </p:cNvPr>
            <p:cNvSpPr/>
            <p:nvPr/>
          </p:nvSpPr>
          <p:spPr>
            <a:xfrm>
              <a:off x="7267575" y="2266950"/>
              <a:ext cx="796925" cy="89376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3" name="Groep 16">
            <a:extLst>
              <a:ext uri="{FF2B5EF4-FFF2-40B4-BE49-F238E27FC236}">
                <a16:creationId xmlns:a16="http://schemas.microsoft.com/office/drawing/2014/main" id="{1C284CB8-7AD7-89D7-4B0E-C92058952B35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2301875"/>
            <a:ext cx="796925" cy="889000"/>
            <a:chOff x="2741613" y="2274888"/>
            <a:chExt cx="796925" cy="889000"/>
          </a:xfrm>
        </p:grpSpPr>
        <p:grpSp>
          <p:nvGrpSpPr>
            <p:cNvPr id="13460" name="Groep 17">
              <a:extLst>
                <a:ext uri="{FF2B5EF4-FFF2-40B4-BE49-F238E27FC236}">
                  <a16:creationId xmlns:a16="http://schemas.microsoft.com/office/drawing/2014/main" id="{4F17FFBE-1738-1A43-1B81-DCF59DCBA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2888" y="2284413"/>
              <a:ext cx="719137" cy="838200"/>
              <a:chOff x="4240213" y="2305050"/>
              <a:chExt cx="719137" cy="838200"/>
            </a:xfrm>
          </p:grpSpPr>
          <p:grpSp>
            <p:nvGrpSpPr>
              <p:cNvPr id="13462" name="Groep 56">
                <a:extLst>
                  <a:ext uri="{FF2B5EF4-FFF2-40B4-BE49-F238E27FC236}">
                    <a16:creationId xmlns:a16="http://schemas.microsoft.com/office/drawing/2014/main" id="{35C3D9E6-7D60-7F05-84B5-6D1DD85312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0213" y="2305050"/>
                <a:ext cx="719137" cy="760411"/>
                <a:chOff x="4999038" y="2227263"/>
                <a:chExt cx="718645" cy="759976"/>
              </a:xfrm>
            </p:grpSpPr>
            <p:pic>
              <p:nvPicPr>
                <p:cNvPr id="13464" name="Afbeelding 126">
                  <a:extLst>
                    <a:ext uri="{FF2B5EF4-FFF2-40B4-BE49-F238E27FC236}">
                      <a16:creationId xmlns:a16="http://schemas.microsoft.com/office/drawing/2014/main" id="{A1094465-1B5C-7325-26C5-C6D088B3DB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9038" y="2267239"/>
                  <a:ext cx="71864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65" name="Tekstvak 127">
                  <a:extLst>
                    <a:ext uri="{FF2B5EF4-FFF2-40B4-BE49-F238E27FC236}">
                      <a16:creationId xmlns:a16="http://schemas.microsoft.com/office/drawing/2014/main" id="{4C202928-2011-761C-F740-E8549E8549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99038" y="2227263"/>
                  <a:ext cx="688975" cy="227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Rare boom</a:t>
                  </a:r>
                </a:p>
              </p:txBody>
            </p:sp>
          </p:grp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C9103684-4234-2CAB-CBFF-B4BCCECDB89D}"/>
                  </a:ext>
                </a:extLst>
              </p:cNvPr>
              <p:cNvSpPr/>
              <p:nvPr/>
            </p:nvSpPr>
            <p:spPr bwMode="auto">
              <a:xfrm>
                <a:off x="4279901" y="3097213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4" name="Rechthoek 363">
              <a:extLst>
                <a:ext uri="{FF2B5EF4-FFF2-40B4-BE49-F238E27FC236}">
                  <a16:creationId xmlns:a16="http://schemas.microsoft.com/office/drawing/2014/main" id="{E80B07E2-25BA-F2F3-B8DF-FC82A046B2E0}"/>
                </a:ext>
              </a:extLst>
            </p:cNvPr>
            <p:cNvSpPr/>
            <p:nvPr/>
          </p:nvSpPr>
          <p:spPr>
            <a:xfrm>
              <a:off x="2741613" y="2274888"/>
              <a:ext cx="796925" cy="889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4" name="Groep 17">
            <a:extLst>
              <a:ext uri="{FF2B5EF4-FFF2-40B4-BE49-F238E27FC236}">
                <a16:creationId xmlns:a16="http://schemas.microsoft.com/office/drawing/2014/main" id="{CFF016D3-C367-533C-FE1E-0C24C2C716CF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2301875"/>
            <a:ext cx="796925" cy="889000"/>
            <a:chOff x="1884363" y="2284413"/>
            <a:chExt cx="796925" cy="889000"/>
          </a:xfrm>
        </p:grpSpPr>
        <p:grpSp>
          <p:nvGrpSpPr>
            <p:cNvPr id="13454" name="Groep 16">
              <a:extLst>
                <a:ext uri="{FF2B5EF4-FFF2-40B4-BE49-F238E27FC236}">
                  <a16:creationId xmlns:a16="http://schemas.microsoft.com/office/drawing/2014/main" id="{470B1AFC-65A3-3929-05D2-17F50B66B0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8813" y="2289175"/>
              <a:ext cx="720725" cy="852488"/>
              <a:chOff x="3159125" y="2292350"/>
              <a:chExt cx="720725" cy="852488"/>
            </a:xfrm>
          </p:grpSpPr>
          <p:grpSp>
            <p:nvGrpSpPr>
              <p:cNvPr id="13456" name="Groep 50">
                <a:extLst>
                  <a:ext uri="{FF2B5EF4-FFF2-40B4-BE49-F238E27FC236}">
                    <a16:creationId xmlns:a16="http://schemas.microsoft.com/office/drawing/2014/main" id="{D900DE0F-6943-FE4D-B920-35CDFE063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59125" y="2292350"/>
                <a:ext cx="720725" cy="768354"/>
                <a:chOff x="3140075" y="3484563"/>
                <a:chExt cx="721165" cy="767625"/>
              </a:xfrm>
            </p:grpSpPr>
            <p:pic>
              <p:nvPicPr>
                <p:cNvPr id="13458" name="Afbeelding 117">
                  <a:extLst>
                    <a:ext uri="{FF2B5EF4-FFF2-40B4-BE49-F238E27FC236}">
                      <a16:creationId xmlns:a16="http://schemas.microsoft.com/office/drawing/2014/main" id="{96529D0D-471C-2CB0-1388-31D201909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0075" y="3532188"/>
                  <a:ext cx="72116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59" name="Tekstvak 118">
                  <a:extLst>
                    <a:ext uri="{FF2B5EF4-FFF2-40B4-BE49-F238E27FC236}">
                      <a16:creationId xmlns:a16="http://schemas.microsoft.com/office/drawing/2014/main" id="{B6136CC8-E34A-3F29-A84F-7034BC4FFE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6299" y="3484563"/>
                  <a:ext cx="667989" cy="223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Klimboom</a:t>
                  </a:r>
                </a:p>
              </p:txBody>
            </p:sp>
          </p:grpSp>
          <p:sp>
            <p:nvSpPr>
              <p:cNvPr id="24" name="Ovaal 23">
                <a:extLst>
                  <a:ext uri="{FF2B5EF4-FFF2-40B4-BE49-F238E27FC236}">
                    <a16:creationId xmlns:a16="http://schemas.microsoft.com/office/drawing/2014/main" id="{C9126525-C494-6E94-0ED6-2D5E43750FCD}"/>
                  </a:ext>
                </a:extLst>
              </p:cNvPr>
              <p:cNvSpPr/>
              <p:nvPr/>
            </p:nvSpPr>
            <p:spPr bwMode="auto">
              <a:xfrm>
                <a:off x="3200400" y="3098801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073CC137-908C-F67D-16F1-2CDD98EDB8F3}"/>
                </a:ext>
              </a:extLst>
            </p:cNvPr>
            <p:cNvSpPr/>
            <p:nvPr/>
          </p:nvSpPr>
          <p:spPr>
            <a:xfrm>
              <a:off x="1884363" y="2284413"/>
              <a:ext cx="796925" cy="889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5" name="Groep 30">
            <a:extLst>
              <a:ext uri="{FF2B5EF4-FFF2-40B4-BE49-F238E27FC236}">
                <a16:creationId xmlns:a16="http://schemas.microsoft.com/office/drawing/2014/main" id="{C52D5FEA-D649-CD9C-84F1-76B2DAEAA130}"/>
              </a:ext>
            </a:extLst>
          </p:cNvPr>
          <p:cNvGrpSpPr>
            <a:grpSpLocks/>
          </p:cNvGrpSpPr>
          <p:nvPr/>
        </p:nvGrpSpPr>
        <p:grpSpPr bwMode="auto">
          <a:xfrm>
            <a:off x="4171950" y="4452938"/>
            <a:ext cx="954088" cy="904875"/>
            <a:chOff x="3613150" y="4425950"/>
            <a:chExt cx="954088" cy="904875"/>
          </a:xfrm>
        </p:grpSpPr>
        <p:grpSp>
          <p:nvGrpSpPr>
            <p:cNvPr id="13448" name="Groep 34">
              <a:extLst>
                <a:ext uri="{FF2B5EF4-FFF2-40B4-BE49-F238E27FC236}">
                  <a16:creationId xmlns:a16="http://schemas.microsoft.com/office/drawing/2014/main" id="{3A808C9A-711E-18C9-D5D2-710A02B29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3150" y="4449763"/>
              <a:ext cx="954088" cy="844550"/>
              <a:chOff x="4164013" y="4460875"/>
              <a:chExt cx="954087" cy="845065"/>
            </a:xfrm>
          </p:grpSpPr>
          <p:grpSp>
            <p:nvGrpSpPr>
              <p:cNvPr id="13450" name="Groep 41">
                <a:extLst>
                  <a:ext uri="{FF2B5EF4-FFF2-40B4-BE49-F238E27FC236}">
                    <a16:creationId xmlns:a16="http://schemas.microsoft.com/office/drawing/2014/main" id="{CF0C2795-69D5-7810-086D-FD2CD6BC892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164013" y="4460875"/>
                <a:ext cx="954087" cy="754062"/>
                <a:chOff x="6750563" y="1657127"/>
                <a:chExt cx="1878216" cy="1481778"/>
              </a:xfrm>
            </p:grpSpPr>
            <p:pic>
              <p:nvPicPr>
                <p:cNvPr id="13452" name="Afbeelding 42">
                  <a:extLst>
                    <a:ext uri="{FF2B5EF4-FFF2-40B4-BE49-F238E27FC236}">
                      <a16:creationId xmlns:a16="http://schemas.microsoft.com/office/drawing/2014/main" id="{D7E7F384-2F46-946B-4CB6-15A43B3B96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193" y="1723695"/>
                  <a:ext cx="1415207" cy="1415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53" name="Tekstvak 43">
                  <a:extLst>
                    <a:ext uri="{FF2B5EF4-FFF2-40B4-BE49-F238E27FC236}">
                      <a16:creationId xmlns:a16="http://schemas.microsoft.com/office/drawing/2014/main" id="{A1FB2EEE-2811-C428-B57B-0FC330C935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0563" y="1657127"/>
                  <a:ext cx="1878216" cy="665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Liggende boom- stam</a:t>
                  </a:r>
                </a:p>
              </p:txBody>
            </p:sp>
          </p:grpSp>
          <p:sp>
            <p:nvSpPr>
              <p:cNvPr id="196" name="Ovaal 195">
                <a:extLst>
                  <a:ext uri="{FF2B5EF4-FFF2-40B4-BE49-F238E27FC236}">
                    <a16:creationId xmlns:a16="http://schemas.microsoft.com/office/drawing/2014/main" id="{33AAA99E-9F93-B2CA-002D-0201DCE68D49}"/>
                  </a:ext>
                </a:extLst>
              </p:cNvPr>
              <p:cNvSpPr/>
              <p:nvPr/>
            </p:nvSpPr>
            <p:spPr bwMode="auto">
              <a:xfrm>
                <a:off x="4256088" y="5259874"/>
                <a:ext cx="44450" cy="460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8" name="Rechthoek 367">
              <a:extLst>
                <a:ext uri="{FF2B5EF4-FFF2-40B4-BE49-F238E27FC236}">
                  <a16:creationId xmlns:a16="http://schemas.microsoft.com/office/drawing/2014/main" id="{98BAEF9B-8CBA-7470-1CFE-7E80CE29BABF}"/>
                </a:ext>
              </a:extLst>
            </p:cNvPr>
            <p:cNvSpPr/>
            <p:nvPr/>
          </p:nvSpPr>
          <p:spPr>
            <a:xfrm>
              <a:off x="3638550" y="4425950"/>
              <a:ext cx="796925" cy="90487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6" name="Groep 29">
            <a:extLst>
              <a:ext uri="{FF2B5EF4-FFF2-40B4-BE49-F238E27FC236}">
                <a16:creationId xmlns:a16="http://schemas.microsoft.com/office/drawing/2014/main" id="{7F5D3A02-4F5F-DBAD-65A9-B433304C559E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4449763"/>
            <a:ext cx="796925" cy="904875"/>
            <a:chOff x="4545013" y="4425950"/>
            <a:chExt cx="796925" cy="904875"/>
          </a:xfrm>
        </p:grpSpPr>
        <p:grpSp>
          <p:nvGrpSpPr>
            <p:cNvPr id="13441" name="Groep 35">
              <a:extLst>
                <a:ext uri="{FF2B5EF4-FFF2-40B4-BE49-F238E27FC236}">
                  <a16:creationId xmlns:a16="http://schemas.microsoft.com/office/drawing/2014/main" id="{6CCCEF27-62E7-7D94-FA63-958918257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4700" y="4486275"/>
              <a:ext cx="720725" cy="808038"/>
              <a:chOff x="5321300" y="4497388"/>
              <a:chExt cx="720725" cy="808037"/>
            </a:xfrm>
          </p:grpSpPr>
          <p:grpSp>
            <p:nvGrpSpPr>
              <p:cNvPr id="13443" name="Groep 47">
                <a:extLst>
                  <a:ext uri="{FF2B5EF4-FFF2-40B4-BE49-F238E27FC236}">
                    <a16:creationId xmlns:a16="http://schemas.microsoft.com/office/drawing/2014/main" id="{67F45B7B-4067-0B24-59CE-7542767B277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21300" y="4497388"/>
                <a:ext cx="720725" cy="720723"/>
                <a:chOff x="5251362" y="4841297"/>
                <a:chExt cx="1415208" cy="1415208"/>
              </a:xfrm>
            </p:grpSpPr>
            <p:pic>
              <p:nvPicPr>
                <p:cNvPr id="13446" name="Afbeelding 48">
                  <a:extLst>
                    <a:ext uri="{FF2B5EF4-FFF2-40B4-BE49-F238E27FC236}">
                      <a16:creationId xmlns:a16="http://schemas.microsoft.com/office/drawing/2014/main" id="{8DE4EB9B-5646-7F3B-7915-DED79015E3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1362" y="4841297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47" name="Tekstvak 49">
                  <a:extLst>
                    <a:ext uri="{FF2B5EF4-FFF2-40B4-BE49-F238E27FC236}">
                      <a16:creationId xmlns:a16="http://schemas.microsoft.com/office/drawing/2014/main" id="{3B4C1327-C499-55CE-E072-DDA5EED6B0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90754" y="4870615"/>
                  <a:ext cx="1216530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Rots</a:t>
                  </a:r>
                </a:p>
              </p:txBody>
            </p:sp>
          </p:grpSp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0E5A702B-5263-3AE3-EF83-035743C39560}"/>
                  </a:ext>
                </a:extLst>
              </p:cNvPr>
              <p:cNvSpPr/>
              <p:nvPr/>
            </p:nvSpPr>
            <p:spPr bwMode="auto">
              <a:xfrm>
                <a:off x="5356226" y="5259387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80" name="Ovaal 179">
                <a:extLst>
                  <a:ext uri="{FF2B5EF4-FFF2-40B4-BE49-F238E27FC236}">
                    <a16:creationId xmlns:a16="http://schemas.microsoft.com/office/drawing/2014/main" id="{4A3E2244-9924-4134-C8E6-6BD4E71BEBB3}"/>
                  </a:ext>
                </a:extLst>
              </p:cNvPr>
              <p:cNvSpPr/>
              <p:nvPr/>
            </p:nvSpPr>
            <p:spPr bwMode="auto">
              <a:xfrm>
                <a:off x="5437188" y="5259387"/>
                <a:ext cx="46038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7B461F80-BBB0-701D-1FC3-69D5F9A44AB4}"/>
                </a:ext>
              </a:extLst>
            </p:cNvPr>
            <p:cNvSpPr/>
            <p:nvPr/>
          </p:nvSpPr>
          <p:spPr>
            <a:xfrm>
              <a:off x="4545013" y="4425950"/>
              <a:ext cx="796925" cy="90487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7" name="Groep 33">
            <a:extLst>
              <a:ext uri="{FF2B5EF4-FFF2-40B4-BE49-F238E27FC236}">
                <a16:creationId xmlns:a16="http://schemas.microsoft.com/office/drawing/2014/main" id="{2FC56A45-D22C-55E0-54B6-0C75333CC05D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4460875"/>
            <a:ext cx="796925" cy="904875"/>
            <a:chOff x="7429835" y="4461546"/>
            <a:chExt cx="796925" cy="904875"/>
          </a:xfrm>
        </p:grpSpPr>
        <p:grpSp>
          <p:nvGrpSpPr>
            <p:cNvPr id="13434" name="Groep 36">
              <a:extLst>
                <a:ext uri="{FF2B5EF4-FFF2-40B4-BE49-F238E27FC236}">
                  <a16:creationId xmlns:a16="http://schemas.microsoft.com/office/drawing/2014/main" id="{787452BB-AD20-50D7-23CA-BF80A64A86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2223" y="4497000"/>
              <a:ext cx="720725" cy="825500"/>
              <a:chOff x="6400800" y="4471988"/>
              <a:chExt cx="720725" cy="826524"/>
            </a:xfrm>
          </p:grpSpPr>
          <p:grpSp>
            <p:nvGrpSpPr>
              <p:cNvPr id="13436" name="Groep 38">
                <a:extLst>
                  <a:ext uri="{FF2B5EF4-FFF2-40B4-BE49-F238E27FC236}">
                    <a16:creationId xmlns:a16="http://schemas.microsoft.com/office/drawing/2014/main" id="{0F255800-40D8-FDB1-6E74-E8ACC0DAD71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400800" y="4471988"/>
                <a:ext cx="720725" cy="739774"/>
                <a:chOff x="8666522" y="4894614"/>
                <a:chExt cx="1426435" cy="1463410"/>
              </a:xfrm>
            </p:grpSpPr>
            <p:pic>
              <p:nvPicPr>
                <p:cNvPr id="13439" name="Afbeelding 39">
                  <a:extLst>
                    <a:ext uri="{FF2B5EF4-FFF2-40B4-BE49-F238E27FC236}">
                      <a16:creationId xmlns:a16="http://schemas.microsoft.com/office/drawing/2014/main" id="{9E05A2E5-7AAA-F52E-4D4A-37B929C3A0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66522" y="4931589"/>
                  <a:ext cx="1426435" cy="14264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40" name="Tekstvak 40">
                  <a:extLst>
                    <a:ext uri="{FF2B5EF4-FFF2-40B4-BE49-F238E27FC236}">
                      <a16:creationId xmlns:a16="http://schemas.microsoft.com/office/drawing/2014/main" id="{982022CE-50D2-06F9-2460-1470A0C551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66522" y="4894614"/>
                  <a:ext cx="1426435" cy="4268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Zittrapjes</a:t>
                  </a:r>
                </a:p>
              </p:txBody>
            </p:sp>
          </p:grpSp>
          <p:sp>
            <p:nvSpPr>
              <p:cNvPr id="190" name="Ovaal 189">
                <a:extLst>
                  <a:ext uri="{FF2B5EF4-FFF2-40B4-BE49-F238E27FC236}">
                    <a16:creationId xmlns:a16="http://schemas.microsoft.com/office/drawing/2014/main" id="{0F9803D7-EC6F-7CE2-A2EA-A20787989DA6}"/>
                  </a:ext>
                </a:extLst>
              </p:cNvPr>
              <p:cNvSpPr/>
              <p:nvPr/>
            </p:nvSpPr>
            <p:spPr bwMode="auto">
              <a:xfrm>
                <a:off x="6418262" y="5251888"/>
                <a:ext cx="44450" cy="460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336CCAAD-2FD8-FB3E-5D38-4F3E0EF33F44}"/>
                  </a:ext>
                </a:extLst>
              </p:cNvPr>
              <p:cNvSpPr/>
              <p:nvPr/>
            </p:nvSpPr>
            <p:spPr bwMode="auto">
              <a:xfrm>
                <a:off x="6499225" y="5251888"/>
                <a:ext cx="46037" cy="460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77831F50-8C26-4632-2D57-ED07B7E69950}"/>
                </a:ext>
              </a:extLst>
            </p:cNvPr>
            <p:cNvSpPr/>
            <p:nvPr/>
          </p:nvSpPr>
          <p:spPr>
            <a:xfrm>
              <a:off x="7429835" y="4461546"/>
              <a:ext cx="796925" cy="90487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8" name="Groep 26">
            <a:extLst>
              <a:ext uri="{FF2B5EF4-FFF2-40B4-BE49-F238E27FC236}">
                <a16:creationId xmlns:a16="http://schemas.microsoft.com/office/drawing/2014/main" id="{1ADE67FD-6F46-DFA2-3291-B5F5A8AFAFF1}"/>
              </a:ext>
            </a:extLst>
          </p:cNvPr>
          <p:cNvGrpSpPr>
            <a:grpSpLocks/>
          </p:cNvGrpSpPr>
          <p:nvPr/>
        </p:nvGrpSpPr>
        <p:grpSpPr bwMode="auto">
          <a:xfrm>
            <a:off x="8518525" y="4454525"/>
            <a:ext cx="839788" cy="928688"/>
            <a:chOff x="6357938" y="4418013"/>
            <a:chExt cx="839787" cy="928687"/>
          </a:xfrm>
        </p:grpSpPr>
        <p:grpSp>
          <p:nvGrpSpPr>
            <p:cNvPr id="13428" name="Groep 91">
              <a:extLst>
                <a:ext uri="{FF2B5EF4-FFF2-40B4-BE49-F238E27FC236}">
                  <a16:creationId xmlns:a16="http://schemas.microsoft.com/office/drawing/2014/main" id="{35704C81-6F43-6FE7-982A-4C2F523C65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61113" y="4451350"/>
              <a:ext cx="836612" cy="750888"/>
              <a:chOff x="1808105" y="3266937"/>
              <a:chExt cx="1645345" cy="1475911"/>
            </a:xfrm>
          </p:grpSpPr>
          <p:pic>
            <p:nvPicPr>
              <p:cNvPr id="13432" name="Afbeelding 92">
                <a:extLst>
                  <a:ext uri="{FF2B5EF4-FFF2-40B4-BE49-F238E27FC236}">
                    <a16:creationId xmlns:a16="http://schemas.microsoft.com/office/drawing/2014/main" id="{19394DB3-BCAE-93E9-96E2-B69554E9B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4710" y="3327640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33" name="Tekstvak 93">
                <a:extLst>
                  <a:ext uri="{FF2B5EF4-FFF2-40B4-BE49-F238E27FC236}">
                    <a16:creationId xmlns:a16="http://schemas.microsoft.com/office/drawing/2014/main" id="{414CF7D7-B0CB-D556-EBD9-F7128E6FC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8105" y="3266937"/>
                <a:ext cx="1645345" cy="42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Arial" panose="020B0604020202020204" pitchFamily="34" charset="0"/>
                  </a:rPr>
                  <a:t>Fietsduikelrek</a:t>
                </a:r>
              </a:p>
            </p:txBody>
          </p:sp>
        </p:grpSp>
        <p:sp>
          <p:nvSpPr>
            <p:cNvPr id="279" name="Ovaal 278">
              <a:extLst>
                <a:ext uri="{FF2B5EF4-FFF2-40B4-BE49-F238E27FC236}">
                  <a16:creationId xmlns:a16="http://schemas.microsoft.com/office/drawing/2014/main" id="{1F25AD61-A60B-6808-A95A-D72E62B6CA9C}"/>
                </a:ext>
              </a:extLst>
            </p:cNvPr>
            <p:cNvSpPr/>
            <p:nvPr/>
          </p:nvSpPr>
          <p:spPr bwMode="auto">
            <a:xfrm>
              <a:off x="6429376" y="5238750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174FBDDD-0D48-BB42-CC00-791217A94E3E}"/>
                </a:ext>
              </a:extLst>
            </p:cNvPr>
            <p:cNvSpPr/>
            <p:nvPr/>
          </p:nvSpPr>
          <p:spPr bwMode="auto">
            <a:xfrm>
              <a:off x="6510338" y="5238750"/>
              <a:ext cx="46038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4CEE608-83D5-8910-35B7-352C76DB2F89}"/>
                </a:ext>
              </a:extLst>
            </p:cNvPr>
            <p:cNvSpPr/>
            <p:nvPr/>
          </p:nvSpPr>
          <p:spPr>
            <a:xfrm>
              <a:off x="6357938" y="4418013"/>
              <a:ext cx="796924" cy="9286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49" name="Groep 31">
            <a:extLst>
              <a:ext uri="{FF2B5EF4-FFF2-40B4-BE49-F238E27FC236}">
                <a16:creationId xmlns:a16="http://schemas.microsoft.com/office/drawing/2014/main" id="{254CA9A6-10D7-32CA-EB1A-E74153AFAE09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4457700"/>
            <a:ext cx="796925" cy="896938"/>
            <a:chOff x="2722563" y="4424363"/>
            <a:chExt cx="796925" cy="896937"/>
          </a:xfrm>
        </p:grpSpPr>
        <p:grpSp>
          <p:nvGrpSpPr>
            <p:cNvPr id="13422" name="Groep 32">
              <a:extLst>
                <a:ext uri="{FF2B5EF4-FFF2-40B4-BE49-F238E27FC236}">
                  <a16:creationId xmlns:a16="http://schemas.microsoft.com/office/drawing/2014/main" id="{0E52DE5A-E172-82DD-5553-4B7E2EAAE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0663" y="4452938"/>
              <a:ext cx="720725" cy="833437"/>
              <a:chOff x="3143250" y="4473575"/>
              <a:chExt cx="720725" cy="833948"/>
            </a:xfrm>
          </p:grpSpPr>
          <p:grpSp>
            <p:nvGrpSpPr>
              <p:cNvPr id="13424" name="Groep 35">
                <a:extLst>
                  <a:ext uri="{FF2B5EF4-FFF2-40B4-BE49-F238E27FC236}">
                    <a16:creationId xmlns:a16="http://schemas.microsoft.com/office/drawing/2014/main" id="{464E6338-BFCC-6FF0-8940-D174BFED54B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43250" y="4473575"/>
                <a:ext cx="720725" cy="744535"/>
                <a:chOff x="7037623" y="4884568"/>
                <a:chExt cx="1415208" cy="1462229"/>
              </a:xfrm>
            </p:grpSpPr>
            <p:pic>
              <p:nvPicPr>
                <p:cNvPr id="13426" name="Afbeelding 36">
                  <a:extLst>
                    <a:ext uri="{FF2B5EF4-FFF2-40B4-BE49-F238E27FC236}">
                      <a16:creationId xmlns:a16="http://schemas.microsoft.com/office/drawing/2014/main" id="{900761D5-244C-1F27-D25B-23E5DD1DEC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37623" y="4931589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7" name="Tekstvak 37">
                  <a:extLst>
                    <a:ext uri="{FF2B5EF4-FFF2-40B4-BE49-F238E27FC236}">
                      <a16:creationId xmlns:a16="http://schemas.microsoft.com/office/drawing/2014/main" id="{F4D46755-3C5F-9F73-E379-86408F7578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48088" y="4884568"/>
                  <a:ext cx="1164329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Zitblok</a:t>
                  </a:r>
                </a:p>
              </p:txBody>
            </p:sp>
          </p:grpSp>
          <p:sp>
            <p:nvSpPr>
              <p:cNvPr id="185" name="Ovaal 184">
                <a:extLst>
                  <a:ext uri="{FF2B5EF4-FFF2-40B4-BE49-F238E27FC236}">
                    <a16:creationId xmlns:a16="http://schemas.microsoft.com/office/drawing/2014/main" id="{15F959F5-A9CF-AECF-9C44-96FD237EAC67}"/>
                  </a:ext>
                </a:extLst>
              </p:cNvPr>
              <p:cNvSpPr/>
              <p:nvPr/>
            </p:nvSpPr>
            <p:spPr bwMode="auto">
              <a:xfrm>
                <a:off x="3148013" y="5261457"/>
                <a:ext cx="44450" cy="4606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73" name="Rechthoek 372">
              <a:extLst>
                <a:ext uri="{FF2B5EF4-FFF2-40B4-BE49-F238E27FC236}">
                  <a16:creationId xmlns:a16="http://schemas.microsoft.com/office/drawing/2014/main" id="{6F5B8851-5B72-90B1-62D7-8E8E5A85FC70}"/>
                </a:ext>
              </a:extLst>
            </p:cNvPr>
            <p:cNvSpPr/>
            <p:nvPr/>
          </p:nvSpPr>
          <p:spPr>
            <a:xfrm>
              <a:off x="2722563" y="4424363"/>
              <a:ext cx="796925" cy="89693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0" name="Groep 32">
            <a:extLst>
              <a:ext uri="{FF2B5EF4-FFF2-40B4-BE49-F238E27FC236}">
                <a16:creationId xmlns:a16="http://schemas.microsoft.com/office/drawing/2014/main" id="{E0274A9A-D2D9-7406-D0B8-8DF2181CB570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4460875"/>
            <a:ext cx="796925" cy="896938"/>
            <a:chOff x="1874838" y="4433888"/>
            <a:chExt cx="796925" cy="896937"/>
          </a:xfrm>
        </p:grpSpPr>
        <p:grpSp>
          <p:nvGrpSpPr>
            <p:cNvPr id="13416" name="Groep 31">
              <a:extLst>
                <a:ext uri="{FF2B5EF4-FFF2-40B4-BE49-F238E27FC236}">
                  <a16:creationId xmlns:a16="http://schemas.microsoft.com/office/drawing/2014/main" id="{0CFFD436-4A72-74C5-E794-D833BCF222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8650" y="4448175"/>
              <a:ext cx="773113" cy="842963"/>
              <a:chOff x="2054225" y="4459288"/>
              <a:chExt cx="773113" cy="843476"/>
            </a:xfrm>
          </p:grpSpPr>
          <p:grpSp>
            <p:nvGrpSpPr>
              <p:cNvPr id="13418" name="Groep 17">
                <a:extLst>
                  <a:ext uri="{FF2B5EF4-FFF2-40B4-BE49-F238E27FC236}">
                    <a16:creationId xmlns:a16="http://schemas.microsoft.com/office/drawing/2014/main" id="{E7E7442B-31CC-ECDD-8357-C73097B3A35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054225" y="4459288"/>
                <a:ext cx="773113" cy="758824"/>
                <a:chOff x="9947371" y="3252138"/>
                <a:chExt cx="1517987" cy="1490710"/>
              </a:xfrm>
            </p:grpSpPr>
            <p:pic>
              <p:nvPicPr>
                <p:cNvPr id="13420" name="Afbeelding 18">
                  <a:extLst>
                    <a:ext uri="{FF2B5EF4-FFF2-40B4-BE49-F238E27FC236}">
                      <a16:creationId xmlns:a16="http://schemas.microsoft.com/office/drawing/2014/main" id="{B10330FF-AF3B-A9DF-68CB-4DA0DA0003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80168" y="3327640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" name="Tekstvak 19">
                  <a:extLst>
                    <a:ext uri="{FF2B5EF4-FFF2-40B4-BE49-F238E27FC236}">
                      <a16:creationId xmlns:a16="http://schemas.microsoft.com/office/drawing/2014/main" id="{42E4F98E-C834-70BA-30F3-2A08B2DC49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47371" y="3252138"/>
                  <a:ext cx="1517987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Gewone bank</a:t>
                  </a:r>
                </a:p>
              </p:txBody>
            </p:sp>
          </p:grpSp>
          <p:sp>
            <p:nvSpPr>
              <p:cNvPr id="201" name="Ovaal 200">
                <a:extLst>
                  <a:ext uri="{FF2B5EF4-FFF2-40B4-BE49-F238E27FC236}">
                    <a16:creationId xmlns:a16="http://schemas.microsoft.com/office/drawing/2014/main" id="{ADE06A55-1A51-8923-63BC-E7929B78F40F}"/>
                  </a:ext>
                </a:extLst>
              </p:cNvPr>
              <p:cNvSpPr/>
              <p:nvPr/>
            </p:nvSpPr>
            <p:spPr bwMode="auto">
              <a:xfrm>
                <a:off x="2098675" y="5256698"/>
                <a:ext cx="44450" cy="460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74" name="Rechthoek 373">
              <a:extLst>
                <a:ext uri="{FF2B5EF4-FFF2-40B4-BE49-F238E27FC236}">
                  <a16:creationId xmlns:a16="http://schemas.microsoft.com/office/drawing/2014/main" id="{4E455F3E-D663-9D50-5E20-007AAD845E79}"/>
                </a:ext>
              </a:extLst>
            </p:cNvPr>
            <p:cNvSpPr/>
            <p:nvPr/>
          </p:nvSpPr>
          <p:spPr>
            <a:xfrm>
              <a:off x="1874838" y="4433888"/>
              <a:ext cx="796925" cy="89693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1" name="Groep 36">
            <a:extLst>
              <a:ext uri="{FF2B5EF4-FFF2-40B4-BE49-F238E27FC236}">
                <a16:creationId xmlns:a16="http://schemas.microsoft.com/office/drawing/2014/main" id="{6E2BF8E5-8A2E-6FB6-4E4C-BACFB4E11B85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5535613"/>
            <a:ext cx="803275" cy="903287"/>
            <a:chOff x="3649663" y="5502275"/>
            <a:chExt cx="803275" cy="903288"/>
          </a:xfrm>
        </p:grpSpPr>
        <p:grpSp>
          <p:nvGrpSpPr>
            <p:cNvPr id="13410" name="Groep 8">
              <a:extLst>
                <a:ext uri="{FF2B5EF4-FFF2-40B4-BE49-F238E27FC236}">
                  <a16:creationId xmlns:a16="http://schemas.microsoft.com/office/drawing/2014/main" id="{92A991FD-46F9-6F89-5656-C4CD5EBB9F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63950" y="5532438"/>
              <a:ext cx="788988" cy="746125"/>
              <a:chOff x="3390232" y="1717772"/>
              <a:chExt cx="1566546" cy="1480971"/>
            </a:xfrm>
          </p:grpSpPr>
          <p:pic>
            <p:nvPicPr>
              <p:cNvPr id="13414" name="Afbeelding 9">
                <a:extLst>
                  <a:ext uri="{FF2B5EF4-FFF2-40B4-BE49-F238E27FC236}">
                    <a16:creationId xmlns:a16="http://schemas.microsoft.com/office/drawing/2014/main" id="{356811A8-9A7E-5460-029E-BA94BD0A7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0078" y="1768239"/>
                <a:ext cx="1430504" cy="1430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15" name="Tekstvak 10">
                <a:extLst>
                  <a:ext uri="{FF2B5EF4-FFF2-40B4-BE49-F238E27FC236}">
                    <a16:creationId xmlns:a16="http://schemas.microsoft.com/office/drawing/2014/main" id="{A027287A-0599-3E3E-3615-3C5848DB8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90232" y="1717772"/>
                <a:ext cx="1566546" cy="428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Dieper water</a:t>
                </a:r>
              </a:p>
            </p:txBody>
          </p:sp>
        </p:grp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C44A8A70-4AE0-CD56-8C3E-5FF95DF0F36B}"/>
                </a:ext>
              </a:extLst>
            </p:cNvPr>
            <p:cNvSpPr/>
            <p:nvPr/>
          </p:nvSpPr>
          <p:spPr bwMode="auto">
            <a:xfrm>
              <a:off x="3714750" y="6311901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84B2750D-6D02-35A7-F4AD-79C202887807}"/>
                </a:ext>
              </a:extLst>
            </p:cNvPr>
            <p:cNvSpPr/>
            <p:nvPr/>
          </p:nvSpPr>
          <p:spPr bwMode="auto">
            <a:xfrm>
              <a:off x="3795713" y="6311901"/>
              <a:ext cx="46037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82D78913-ECD1-212D-6785-C71DE837E045}"/>
                </a:ext>
              </a:extLst>
            </p:cNvPr>
            <p:cNvSpPr/>
            <p:nvPr/>
          </p:nvSpPr>
          <p:spPr>
            <a:xfrm>
              <a:off x="3649663" y="5502275"/>
              <a:ext cx="796925" cy="90328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2" name="Groep 35">
            <a:extLst>
              <a:ext uri="{FF2B5EF4-FFF2-40B4-BE49-F238E27FC236}">
                <a16:creationId xmlns:a16="http://schemas.microsoft.com/office/drawing/2014/main" id="{6E507114-C5AA-DB1B-3B3B-3EBCCA838B59}"/>
              </a:ext>
            </a:extLst>
          </p:cNvPr>
          <p:cNvGrpSpPr>
            <a:grpSpLocks/>
          </p:cNvGrpSpPr>
          <p:nvPr/>
        </p:nvGrpSpPr>
        <p:grpSpPr bwMode="auto">
          <a:xfrm>
            <a:off x="5262563" y="5519738"/>
            <a:ext cx="838200" cy="903287"/>
            <a:chOff x="4508500" y="5502275"/>
            <a:chExt cx="838200" cy="903288"/>
          </a:xfrm>
        </p:grpSpPr>
        <p:grpSp>
          <p:nvGrpSpPr>
            <p:cNvPr id="13404" name="Groep 11">
              <a:extLst>
                <a:ext uri="{FF2B5EF4-FFF2-40B4-BE49-F238E27FC236}">
                  <a16:creationId xmlns:a16="http://schemas.microsoft.com/office/drawing/2014/main" id="{A6C34D9A-DF17-A208-D364-71CF9A8B87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08500" y="5540375"/>
              <a:ext cx="838200" cy="749300"/>
              <a:chOff x="1752672" y="4800604"/>
              <a:chExt cx="1647359" cy="1471056"/>
            </a:xfrm>
          </p:grpSpPr>
          <p:pic>
            <p:nvPicPr>
              <p:cNvPr id="13408" name="Afbeelding 12">
                <a:extLst>
                  <a:ext uri="{FF2B5EF4-FFF2-40B4-BE49-F238E27FC236}">
                    <a16:creationId xmlns:a16="http://schemas.microsoft.com/office/drawing/2014/main" id="{64A63A3B-7A2C-4082-3AC9-701FDA102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4710" y="4856452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09" name="Tekstvak 13">
                <a:extLst>
                  <a:ext uri="{FF2B5EF4-FFF2-40B4-BE49-F238E27FC236}">
                    <a16:creationId xmlns:a16="http://schemas.microsoft.com/office/drawing/2014/main" id="{430389E7-62BC-BEC2-D899-C6918AB6B6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2672" y="4800604"/>
                <a:ext cx="1647359" cy="42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Goot - greppel</a:t>
                </a:r>
              </a:p>
            </p:txBody>
          </p:sp>
        </p:grp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000A6F3E-5436-17E4-C274-8A32F72A1E10}"/>
                </a:ext>
              </a:extLst>
            </p:cNvPr>
            <p:cNvSpPr/>
            <p:nvPr/>
          </p:nvSpPr>
          <p:spPr bwMode="auto">
            <a:xfrm>
              <a:off x="4591050" y="6327776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C5036DF3-96E9-EA6E-9B97-D10D43F67704}"/>
                </a:ext>
              </a:extLst>
            </p:cNvPr>
            <p:cNvSpPr/>
            <p:nvPr/>
          </p:nvSpPr>
          <p:spPr bwMode="auto">
            <a:xfrm>
              <a:off x="4672012" y="6327776"/>
              <a:ext cx="46038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78" name="Rechthoek 377">
              <a:extLst>
                <a:ext uri="{FF2B5EF4-FFF2-40B4-BE49-F238E27FC236}">
                  <a16:creationId xmlns:a16="http://schemas.microsoft.com/office/drawing/2014/main" id="{139383D2-DC58-ECAB-8C26-9D25C6DD038E}"/>
                </a:ext>
              </a:extLst>
            </p:cNvPr>
            <p:cNvSpPr/>
            <p:nvPr/>
          </p:nvSpPr>
          <p:spPr>
            <a:xfrm>
              <a:off x="4530725" y="5502275"/>
              <a:ext cx="796925" cy="90328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3" name="Groep 34">
            <a:extLst>
              <a:ext uri="{FF2B5EF4-FFF2-40B4-BE49-F238E27FC236}">
                <a16:creationId xmlns:a16="http://schemas.microsoft.com/office/drawing/2014/main" id="{969DBEFF-5C26-1B75-4DB1-EB49EA9FAE88}"/>
              </a:ext>
            </a:extLst>
          </p:cNvPr>
          <p:cNvGrpSpPr>
            <a:grpSpLocks/>
          </p:cNvGrpSpPr>
          <p:nvPr/>
        </p:nvGrpSpPr>
        <p:grpSpPr bwMode="auto">
          <a:xfrm>
            <a:off x="6353175" y="5519738"/>
            <a:ext cx="809625" cy="893762"/>
            <a:chOff x="5416550" y="5502275"/>
            <a:chExt cx="809625" cy="893763"/>
          </a:xfrm>
        </p:grpSpPr>
        <p:grpSp>
          <p:nvGrpSpPr>
            <p:cNvPr id="13396" name="Groep 40">
              <a:extLst>
                <a:ext uri="{FF2B5EF4-FFF2-40B4-BE49-F238E27FC236}">
                  <a16:creationId xmlns:a16="http://schemas.microsoft.com/office/drawing/2014/main" id="{964F23A9-BF5D-81ED-A190-53A267237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663" y="5524500"/>
              <a:ext cx="798512" cy="846138"/>
              <a:chOff x="6362976" y="5544344"/>
              <a:chExt cx="798512" cy="846138"/>
            </a:xfrm>
          </p:grpSpPr>
          <p:grpSp>
            <p:nvGrpSpPr>
              <p:cNvPr id="13398" name="Groep 35">
                <a:extLst>
                  <a:ext uri="{FF2B5EF4-FFF2-40B4-BE49-F238E27FC236}">
                    <a16:creationId xmlns:a16="http://schemas.microsoft.com/office/drawing/2014/main" id="{D792F9D0-FDD3-2C51-F88E-D4C3C8F13BB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62976" y="5544344"/>
                <a:ext cx="798512" cy="765175"/>
                <a:chOff x="10306583" y="78491"/>
                <a:chExt cx="1569600" cy="1501432"/>
              </a:xfrm>
            </p:grpSpPr>
            <p:pic>
              <p:nvPicPr>
                <p:cNvPr id="13402" name="Afbeelding 36">
                  <a:extLst>
                    <a:ext uri="{FF2B5EF4-FFF2-40B4-BE49-F238E27FC236}">
                      <a16:creationId xmlns:a16="http://schemas.microsoft.com/office/drawing/2014/main" id="{2700FE42-AFCE-5766-00DD-8A4851502D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65554" y="16471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03" name="Tekstvak 37">
                  <a:extLst>
                    <a:ext uri="{FF2B5EF4-FFF2-40B4-BE49-F238E27FC236}">
                      <a16:creationId xmlns:a16="http://schemas.microsoft.com/office/drawing/2014/main" id="{87E68C3D-72FC-C2A6-1289-1CF3F967F7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06583" y="78491"/>
                  <a:ext cx="1569600" cy="265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Steiger boven water</a:t>
                  </a:r>
                </a:p>
              </p:txBody>
            </p:sp>
          </p:grpSp>
          <p:sp>
            <p:nvSpPr>
              <p:cNvPr id="251" name="Ovaal 250">
                <a:extLst>
                  <a:ext uri="{FF2B5EF4-FFF2-40B4-BE49-F238E27FC236}">
                    <a16:creationId xmlns:a16="http://schemas.microsoft.com/office/drawing/2014/main" id="{E8C12A77-39F2-2559-BE0C-FEA922564496}"/>
                  </a:ext>
                </a:extLst>
              </p:cNvPr>
              <p:cNvSpPr/>
              <p:nvPr/>
            </p:nvSpPr>
            <p:spPr bwMode="auto">
              <a:xfrm>
                <a:off x="6437588" y="6344445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52" name="Ovaal 251">
                <a:extLst>
                  <a:ext uri="{FF2B5EF4-FFF2-40B4-BE49-F238E27FC236}">
                    <a16:creationId xmlns:a16="http://schemas.microsoft.com/office/drawing/2014/main" id="{917D5F4D-B7AD-A97A-D697-E7104AFA93A1}"/>
                  </a:ext>
                </a:extLst>
              </p:cNvPr>
              <p:cNvSpPr/>
              <p:nvPr/>
            </p:nvSpPr>
            <p:spPr bwMode="auto">
              <a:xfrm>
                <a:off x="6518551" y="6344445"/>
                <a:ext cx="46037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53" name="Ovaal 252">
                <a:extLst>
                  <a:ext uri="{FF2B5EF4-FFF2-40B4-BE49-F238E27FC236}">
                    <a16:creationId xmlns:a16="http://schemas.microsoft.com/office/drawing/2014/main" id="{858DB089-A252-DA0F-8964-6E8CB1A6B337}"/>
                  </a:ext>
                </a:extLst>
              </p:cNvPr>
              <p:cNvSpPr/>
              <p:nvPr/>
            </p:nvSpPr>
            <p:spPr bwMode="auto">
              <a:xfrm>
                <a:off x="6602688" y="6344445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79" name="Rechthoek 378">
              <a:extLst>
                <a:ext uri="{FF2B5EF4-FFF2-40B4-BE49-F238E27FC236}">
                  <a16:creationId xmlns:a16="http://schemas.microsoft.com/office/drawing/2014/main" id="{F7A3F947-73C3-73A1-FCEE-3003E9A1D47F}"/>
                </a:ext>
              </a:extLst>
            </p:cNvPr>
            <p:cNvSpPr/>
            <p:nvPr/>
          </p:nvSpPr>
          <p:spPr>
            <a:xfrm>
              <a:off x="5416550" y="5502275"/>
              <a:ext cx="796925" cy="89376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4" name="Groep 37">
            <a:extLst>
              <a:ext uri="{FF2B5EF4-FFF2-40B4-BE49-F238E27FC236}">
                <a16:creationId xmlns:a16="http://schemas.microsoft.com/office/drawing/2014/main" id="{6DCAFE3A-03A9-1457-3B94-B011F5D31790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5553075"/>
            <a:ext cx="801687" cy="893763"/>
            <a:chOff x="2725738" y="5502275"/>
            <a:chExt cx="801687" cy="893763"/>
          </a:xfrm>
        </p:grpSpPr>
        <p:grpSp>
          <p:nvGrpSpPr>
            <p:cNvPr id="13391" name="Groep 23">
              <a:extLst>
                <a:ext uri="{FF2B5EF4-FFF2-40B4-BE49-F238E27FC236}">
                  <a16:creationId xmlns:a16="http://schemas.microsoft.com/office/drawing/2014/main" id="{498EC5FD-8D24-F6E6-E3BE-E8B783DE2D0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67013" y="5524500"/>
              <a:ext cx="760412" cy="736600"/>
              <a:chOff x="8490274" y="3250104"/>
              <a:chExt cx="1495015" cy="1447598"/>
            </a:xfrm>
          </p:grpSpPr>
          <p:pic>
            <p:nvPicPr>
              <p:cNvPr id="13394" name="Afbeelding 24">
                <a:extLst>
                  <a:ext uri="{FF2B5EF4-FFF2-40B4-BE49-F238E27FC236}">
                    <a16:creationId xmlns:a16="http://schemas.microsoft.com/office/drawing/2014/main" id="{56C1B2BD-7834-FA86-23A1-5DD04762D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0274" y="3282494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95" name="Tekstvak 25">
                <a:extLst>
                  <a:ext uri="{FF2B5EF4-FFF2-40B4-BE49-F238E27FC236}">
                    <a16:creationId xmlns:a16="http://schemas.microsoft.com/office/drawing/2014/main" id="{E9595AE3-87AE-814C-C2B7-841B98A88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11080" y="3250104"/>
                <a:ext cx="1474209" cy="423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Ondiepe plas</a:t>
                </a:r>
              </a:p>
            </p:txBody>
          </p:sp>
        </p:grp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7E7BDB06-CB3E-43C8-45B5-423D0B372EC1}"/>
                </a:ext>
              </a:extLst>
            </p:cNvPr>
            <p:cNvSpPr/>
            <p:nvPr/>
          </p:nvSpPr>
          <p:spPr bwMode="auto">
            <a:xfrm>
              <a:off x="2792413" y="6303963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82" name="Rechthoek 381">
              <a:extLst>
                <a:ext uri="{FF2B5EF4-FFF2-40B4-BE49-F238E27FC236}">
                  <a16:creationId xmlns:a16="http://schemas.microsoft.com/office/drawing/2014/main" id="{D0BE32F7-674A-3972-CED5-652D4D57E3D1}"/>
                </a:ext>
              </a:extLst>
            </p:cNvPr>
            <p:cNvSpPr/>
            <p:nvPr/>
          </p:nvSpPr>
          <p:spPr>
            <a:xfrm>
              <a:off x="2725738" y="5502275"/>
              <a:ext cx="796925" cy="89376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5" name="Groep 38">
            <a:extLst>
              <a:ext uri="{FF2B5EF4-FFF2-40B4-BE49-F238E27FC236}">
                <a16:creationId xmlns:a16="http://schemas.microsoft.com/office/drawing/2014/main" id="{E403D62A-CACC-1CA3-1B4F-875DC69885DA}"/>
              </a:ext>
            </a:extLst>
          </p:cNvPr>
          <p:cNvGrpSpPr>
            <a:grpSpLocks/>
          </p:cNvGrpSpPr>
          <p:nvPr/>
        </p:nvGrpSpPr>
        <p:grpSpPr bwMode="auto">
          <a:xfrm>
            <a:off x="2041525" y="5535613"/>
            <a:ext cx="796925" cy="893762"/>
            <a:chOff x="1878013" y="5511800"/>
            <a:chExt cx="796925" cy="893763"/>
          </a:xfrm>
        </p:grpSpPr>
        <p:grpSp>
          <p:nvGrpSpPr>
            <p:cNvPr id="13386" name="Groep 20">
              <a:extLst>
                <a:ext uri="{FF2B5EF4-FFF2-40B4-BE49-F238E27FC236}">
                  <a16:creationId xmlns:a16="http://schemas.microsoft.com/office/drawing/2014/main" id="{088465E8-9812-108E-B62D-18CBAE7F77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14525" y="5545138"/>
              <a:ext cx="725488" cy="735012"/>
              <a:chOff x="3600950" y="3253064"/>
              <a:chExt cx="1424568" cy="1444638"/>
            </a:xfrm>
          </p:grpSpPr>
          <p:pic>
            <p:nvPicPr>
              <p:cNvPr id="13389" name="Afbeelding 21">
                <a:extLst>
                  <a:ext uri="{FF2B5EF4-FFF2-40B4-BE49-F238E27FC236}">
                    <a16:creationId xmlns:a16="http://schemas.microsoft.com/office/drawing/2014/main" id="{CDE64E84-1B97-1F1F-B865-4B2B0C8BC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0310" y="3282494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90" name="Tekstvak 22">
                <a:extLst>
                  <a:ext uri="{FF2B5EF4-FFF2-40B4-BE49-F238E27FC236}">
                    <a16:creationId xmlns:a16="http://schemas.microsoft.com/office/drawing/2014/main" id="{086B3BF4-32C7-F083-D20D-526912529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950" y="3253064"/>
                <a:ext cx="1422616" cy="423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Modder</a:t>
                </a:r>
              </a:p>
            </p:txBody>
          </p:sp>
        </p:grpSp>
        <p:sp>
          <p:nvSpPr>
            <p:cNvPr id="208" name="Ovaal 207">
              <a:extLst>
                <a:ext uri="{FF2B5EF4-FFF2-40B4-BE49-F238E27FC236}">
                  <a16:creationId xmlns:a16="http://schemas.microsoft.com/office/drawing/2014/main" id="{EDF8F097-B5C2-2403-4ECE-BE89DBE2933C}"/>
                </a:ext>
              </a:extLst>
            </p:cNvPr>
            <p:cNvSpPr/>
            <p:nvPr/>
          </p:nvSpPr>
          <p:spPr bwMode="auto">
            <a:xfrm>
              <a:off x="1916113" y="6323013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83" name="Rechthoek 382">
              <a:extLst>
                <a:ext uri="{FF2B5EF4-FFF2-40B4-BE49-F238E27FC236}">
                  <a16:creationId xmlns:a16="http://schemas.microsoft.com/office/drawing/2014/main" id="{74BEBD0A-58BE-A64A-62F5-1081197A8A2A}"/>
                </a:ext>
              </a:extLst>
            </p:cNvPr>
            <p:cNvSpPr/>
            <p:nvPr/>
          </p:nvSpPr>
          <p:spPr>
            <a:xfrm>
              <a:off x="1878013" y="5511800"/>
              <a:ext cx="796925" cy="89376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6" name="Groep 4">
            <a:extLst>
              <a:ext uri="{FF2B5EF4-FFF2-40B4-BE49-F238E27FC236}">
                <a16:creationId xmlns:a16="http://schemas.microsoft.com/office/drawing/2014/main" id="{C6345088-C6D6-94B7-862D-9AF9E1D6BB73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1206500"/>
            <a:ext cx="796925" cy="898525"/>
            <a:chOff x="6350000" y="1181100"/>
            <a:chExt cx="796925" cy="898525"/>
          </a:xfrm>
        </p:grpSpPr>
        <p:grpSp>
          <p:nvGrpSpPr>
            <p:cNvPr id="13380" name="Groep 29">
              <a:extLst>
                <a:ext uri="{FF2B5EF4-FFF2-40B4-BE49-F238E27FC236}">
                  <a16:creationId xmlns:a16="http://schemas.microsoft.com/office/drawing/2014/main" id="{997050F9-E055-0978-69BC-74B22E40C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9688" y="1208088"/>
              <a:ext cx="720725" cy="752475"/>
              <a:chOff x="5486400" y="768350"/>
              <a:chExt cx="720193" cy="751943"/>
            </a:xfrm>
          </p:grpSpPr>
          <p:pic>
            <p:nvPicPr>
              <p:cNvPr id="13384" name="Afbeelding 3">
                <a:extLst>
                  <a:ext uri="{FF2B5EF4-FFF2-40B4-BE49-F238E27FC236}">
                    <a16:creationId xmlns:a16="http://schemas.microsoft.com/office/drawing/2014/main" id="{3E278753-D1E5-8407-55F9-56E2680E0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6400" y="800293"/>
                <a:ext cx="720193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85" name="Tekstvak 4">
                <a:extLst>
                  <a:ext uri="{FF2B5EF4-FFF2-40B4-BE49-F238E27FC236}">
                    <a16:creationId xmlns:a16="http://schemas.microsoft.com/office/drawing/2014/main" id="{4E66B893-2CD6-A965-8FC9-229F51EA1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0639" y="768350"/>
                <a:ext cx="711981" cy="215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Boomschors</a:t>
                </a:r>
              </a:p>
            </p:txBody>
          </p:sp>
        </p:grpSp>
        <p:sp>
          <p:nvSpPr>
            <p:cNvPr id="353" name="Rechthoek 352">
              <a:extLst>
                <a:ext uri="{FF2B5EF4-FFF2-40B4-BE49-F238E27FC236}">
                  <a16:creationId xmlns:a16="http://schemas.microsoft.com/office/drawing/2014/main" id="{9A150B48-F426-58EC-DAB5-4B9D13A34DF0}"/>
                </a:ext>
              </a:extLst>
            </p:cNvPr>
            <p:cNvSpPr/>
            <p:nvPr/>
          </p:nvSpPr>
          <p:spPr>
            <a:xfrm>
              <a:off x="6350000" y="1181100"/>
              <a:ext cx="796925" cy="89852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84" name="Ovaal 383">
              <a:extLst>
                <a:ext uri="{FF2B5EF4-FFF2-40B4-BE49-F238E27FC236}">
                  <a16:creationId xmlns:a16="http://schemas.microsoft.com/office/drawing/2014/main" id="{90E4B6E1-BC74-F4F1-B42B-2FAD5416EBCD}"/>
                </a:ext>
              </a:extLst>
            </p:cNvPr>
            <p:cNvSpPr/>
            <p:nvPr/>
          </p:nvSpPr>
          <p:spPr bwMode="auto">
            <a:xfrm>
              <a:off x="6418262" y="1990725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85" name="Ovaal 384">
              <a:extLst>
                <a:ext uri="{FF2B5EF4-FFF2-40B4-BE49-F238E27FC236}">
                  <a16:creationId xmlns:a16="http://schemas.microsoft.com/office/drawing/2014/main" id="{04A85FD0-5FFE-B53D-B2BC-8D640F5FD313}"/>
                </a:ext>
              </a:extLst>
            </p:cNvPr>
            <p:cNvSpPr/>
            <p:nvPr/>
          </p:nvSpPr>
          <p:spPr bwMode="auto">
            <a:xfrm>
              <a:off x="6499225" y="1990725"/>
              <a:ext cx="46037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3357" name="Groep 262">
            <a:extLst>
              <a:ext uri="{FF2B5EF4-FFF2-40B4-BE49-F238E27FC236}">
                <a16:creationId xmlns:a16="http://schemas.microsoft.com/office/drawing/2014/main" id="{A732E1C4-9B05-B2FB-DC15-42B115B0BB73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3365500"/>
            <a:ext cx="796925" cy="893763"/>
            <a:chOff x="6350000" y="3370263"/>
            <a:chExt cx="796925" cy="893762"/>
          </a:xfrm>
        </p:grpSpPr>
        <p:sp>
          <p:nvSpPr>
            <p:cNvPr id="306" name="Rechthoek 305">
              <a:extLst>
                <a:ext uri="{FF2B5EF4-FFF2-40B4-BE49-F238E27FC236}">
                  <a16:creationId xmlns:a16="http://schemas.microsoft.com/office/drawing/2014/main" id="{0407E785-3C0E-95F1-23CB-D075F9462543}"/>
                </a:ext>
              </a:extLst>
            </p:cNvPr>
            <p:cNvSpPr/>
            <p:nvPr/>
          </p:nvSpPr>
          <p:spPr>
            <a:xfrm>
              <a:off x="6350000" y="3370263"/>
              <a:ext cx="796925" cy="89376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grpSp>
          <p:nvGrpSpPr>
            <p:cNvPr id="13373" name="Groep 184">
              <a:extLst>
                <a:ext uri="{FF2B5EF4-FFF2-40B4-BE49-F238E27FC236}">
                  <a16:creationId xmlns:a16="http://schemas.microsoft.com/office/drawing/2014/main" id="{26CF8808-35CA-2EBE-84EF-2033B4B5C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1275" y="3403598"/>
              <a:ext cx="720725" cy="823911"/>
              <a:chOff x="4948237" y="5553849"/>
              <a:chExt cx="720725" cy="823934"/>
            </a:xfrm>
          </p:grpSpPr>
          <p:grpSp>
            <p:nvGrpSpPr>
              <p:cNvPr id="13374" name="Groep 50">
                <a:extLst>
                  <a:ext uri="{FF2B5EF4-FFF2-40B4-BE49-F238E27FC236}">
                    <a16:creationId xmlns:a16="http://schemas.microsoft.com/office/drawing/2014/main" id="{F5C40E66-A548-033D-3B08-D88AE81308B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48237" y="5553849"/>
                <a:ext cx="720725" cy="750885"/>
                <a:chOff x="8378412" y="3269842"/>
                <a:chExt cx="1415208" cy="1473006"/>
              </a:xfrm>
            </p:grpSpPr>
            <p:pic>
              <p:nvPicPr>
                <p:cNvPr id="13378" name="Afbeelding 51">
                  <a:extLst>
                    <a:ext uri="{FF2B5EF4-FFF2-40B4-BE49-F238E27FC236}">
                      <a16:creationId xmlns:a16="http://schemas.microsoft.com/office/drawing/2014/main" id="{F67A8615-206E-F0C6-7050-7AA2EE59CC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8412" y="3327640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79" name="Tekstvak 52">
                  <a:extLst>
                    <a:ext uri="{FF2B5EF4-FFF2-40B4-BE49-F238E27FC236}">
                      <a16:creationId xmlns:a16="http://schemas.microsoft.com/office/drawing/2014/main" id="{A87F3A0B-7501-56A0-7150-BA72B7771D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15078" y="3269842"/>
                  <a:ext cx="1351498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Boombeeld</a:t>
                  </a:r>
                </a:p>
              </p:txBody>
            </p:sp>
          </p:grpSp>
          <p:sp>
            <p:nvSpPr>
              <p:cNvPr id="258" name="Ovaal 257">
                <a:extLst>
                  <a:ext uri="{FF2B5EF4-FFF2-40B4-BE49-F238E27FC236}">
                    <a16:creationId xmlns:a16="http://schemas.microsoft.com/office/drawing/2014/main" id="{20AECBF1-0D8D-5A0C-07F5-F2F99DEB5051}"/>
                  </a:ext>
                </a:extLst>
              </p:cNvPr>
              <p:cNvSpPr/>
              <p:nvPr/>
            </p:nvSpPr>
            <p:spPr>
              <a:xfrm>
                <a:off x="4995862" y="6331748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59" name="Ovaal 258">
                <a:extLst>
                  <a:ext uri="{FF2B5EF4-FFF2-40B4-BE49-F238E27FC236}">
                    <a16:creationId xmlns:a16="http://schemas.microsoft.com/office/drawing/2014/main" id="{C0B2B7CE-320E-DA76-6053-52FCF7454184}"/>
                  </a:ext>
                </a:extLst>
              </p:cNvPr>
              <p:cNvSpPr/>
              <p:nvPr/>
            </p:nvSpPr>
            <p:spPr>
              <a:xfrm>
                <a:off x="5076824" y="6331748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60" name="Ovaal 259">
                <a:extLst>
                  <a:ext uri="{FF2B5EF4-FFF2-40B4-BE49-F238E27FC236}">
                    <a16:creationId xmlns:a16="http://schemas.microsoft.com/office/drawing/2014/main" id="{F16F2233-2AC2-BD85-34F8-D01B0C7A0752}"/>
                  </a:ext>
                </a:extLst>
              </p:cNvPr>
              <p:cNvSpPr/>
              <p:nvPr/>
            </p:nvSpPr>
            <p:spPr>
              <a:xfrm>
                <a:off x="5160962" y="6331748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</p:grpSp>
      <p:sp>
        <p:nvSpPr>
          <p:cNvPr id="13358" name="Title 7">
            <a:extLst>
              <a:ext uri="{FF2B5EF4-FFF2-40B4-BE49-F238E27FC236}">
                <a16:creationId xmlns:a16="http://schemas.microsoft.com/office/drawing/2014/main" id="{FAEB9DBE-CFEE-932D-0123-8E9934A311F3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  <p:grpSp>
        <p:nvGrpSpPr>
          <p:cNvPr id="13359" name="Groep 22">
            <a:extLst>
              <a:ext uri="{FF2B5EF4-FFF2-40B4-BE49-F238E27FC236}">
                <a16:creationId xmlns:a16="http://schemas.microsoft.com/office/drawing/2014/main" id="{E19E1FCF-4334-B7BC-66DD-7B8068BFF624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3371850"/>
            <a:ext cx="796925" cy="895350"/>
            <a:chOff x="7440891" y="3371520"/>
            <a:chExt cx="796925" cy="896408"/>
          </a:xfrm>
        </p:grpSpPr>
        <p:pic>
          <p:nvPicPr>
            <p:cNvPr id="13366" name="Afbeelding 5">
              <a:extLst>
                <a:ext uri="{FF2B5EF4-FFF2-40B4-BE49-F238E27FC236}">
                  <a16:creationId xmlns:a16="http://schemas.microsoft.com/office/drawing/2014/main" id="{232AD2CA-992F-30B1-A32A-DCD336AD8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220" y="3431134"/>
              <a:ext cx="715659" cy="71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9" name="Rechthoek 268">
              <a:extLst>
                <a:ext uri="{FF2B5EF4-FFF2-40B4-BE49-F238E27FC236}">
                  <a16:creationId xmlns:a16="http://schemas.microsoft.com/office/drawing/2014/main" id="{D8E67D3A-A3E7-B5D5-4039-A00682F815D7}"/>
                </a:ext>
              </a:extLst>
            </p:cNvPr>
            <p:cNvSpPr/>
            <p:nvPr/>
          </p:nvSpPr>
          <p:spPr bwMode="auto">
            <a:xfrm>
              <a:off x="7440891" y="3384235"/>
              <a:ext cx="796925" cy="883693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70" name="Ovaal 269">
              <a:extLst>
                <a:ext uri="{FF2B5EF4-FFF2-40B4-BE49-F238E27FC236}">
                  <a16:creationId xmlns:a16="http://schemas.microsoft.com/office/drawing/2014/main" id="{DB8CE87B-41C7-8B38-258A-FF27722E75DE}"/>
                </a:ext>
              </a:extLst>
            </p:cNvPr>
            <p:cNvSpPr/>
            <p:nvPr/>
          </p:nvSpPr>
          <p:spPr bwMode="auto">
            <a:xfrm>
              <a:off x="7540903" y="4177334"/>
              <a:ext cx="44450" cy="46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369FA8B4-73B7-0120-265F-7334A82B2139}"/>
                </a:ext>
              </a:extLst>
            </p:cNvPr>
            <p:cNvSpPr/>
            <p:nvPr/>
          </p:nvSpPr>
          <p:spPr bwMode="auto">
            <a:xfrm>
              <a:off x="7621866" y="4177334"/>
              <a:ext cx="46037" cy="46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75" name="Ovaal 274">
              <a:extLst>
                <a:ext uri="{FF2B5EF4-FFF2-40B4-BE49-F238E27FC236}">
                  <a16:creationId xmlns:a16="http://schemas.microsoft.com/office/drawing/2014/main" id="{3F0E9458-F270-82F1-004F-68DD5DD1E9BA}"/>
                </a:ext>
              </a:extLst>
            </p:cNvPr>
            <p:cNvSpPr/>
            <p:nvPr/>
          </p:nvSpPr>
          <p:spPr bwMode="auto">
            <a:xfrm>
              <a:off x="7706003" y="4177334"/>
              <a:ext cx="44450" cy="460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13371" name="Tekstvak 233">
              <a:extLst>
                <a:ext uri="{FF2B5EF4-FFF2-40B4-BE49-F238E27FC236}">
                  <a16:creationId xmlns:a16="http://schemas.microsoft.com/office/drawing/2014/main" id="{79212C43-3389-F7B1-52B8-1940E9D67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3730" y="3371520"/>
              <a:ext cx="702436" cy="33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Groot speel-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        toestel</a:t>
              </a:r>
            </a:p>
          </p:txBody>
        </p:sp>
      </p:grpSp>
      <p:grpSp>
        <p:nvGrpSpPr>
          <p:cNvPr id="13360" name="Groep 25">
            <a:extLst>
              <a:ext uri="{FF2B5EF4-FFF2-40B4-BE49-F238E27FC236}">
                <a16:creationId xmlns:a16="http://schemas.microsoft.com/office/drawing/2014/main" id="{B7B97E89-544D-C403-C497-23F7D3EC8CEA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4454525"/>
            <a:ext cx="855663" cy="928688"/>
            <a:chOff x="7246938" y="4418013"/>
            <a:chExt cx="855662" cy="928687"/>
          </a:xfrm>
        </p:grpSpPr>
        <p:sp>
          <p:nvSpPr>
            <p:cNvPr id="278" name="Rechthoek 277">
              <a:extLst>
                <a:ext uri="{FF2B5EF4-FFF2-40B4-BE49-F238E27FC236}">
                  <a16:creationId xmlns:a16="http://schemas.microsoft.com/office/drawing/2014/main" id="{5EC04296-127C-34D7-F054-985936F35E18}"/>
                </a:ext>
              </a:extLst>
            </p:cNvPr>
            <p:cNvSpPr/>
            <p:nvPr/>
          </p:nvSpPr>
          <p:spPr>
            <a:xfrm>
              <a:off x="7246938" y="4418013"/>
              <a:ext cx="796924" cy="9286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pic>
          <p:nvPicPr>
            <p:cNvPr id="13362" name="Afbeelding 8">
              <a:extLst>
                <a:ext uri="{FF2B5EF4-FFF2-40B4-BE49-F238E27FC236}">
                  <a16:creationId xmlns:a16="http://schemas.microsoft.com/office/drawing/2014/main" id="{81DC6561-1C7F-6DC0-8A61-D0243CBD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4476750"/>
              <a:ext cx="715963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Ovaal 280">
              <a:extLst>
                <a:ext uri="{FF2B5EF4-FFF2-40B4-BE49-F238E27FC236}">
                  <a16:creationId xmlns:a16="http://schemas.microsoft.com/office/drawing/2014/main" id="{1B6DD229-DCA7-9675-37D7-75FE4134CD26}"/>
                </a:ext>
              </a:extLst>
            </p:cNvPr>
            <p:cNvSpPr/>
            <p:nvPr/>
          </p:nvSpPr>
          <p:spPr bwMode="auto">
            <a:xfrm>
              <a:off x="7326313" y="5230812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4C621DB4-E4B8-81C1-ACB4-CDEBBFCC40F8}"/>
                </a:ext>
              </a:extLst>
            </p:cNvPr>
            <p:cNvSpPr/>
            <p:nvPr/>
          </p:nvSpPr>
          <p:spPr bwMode="auto">
            <a:xfrm>
              <a:off x="7407276" y="5230812"/>
              <a:ext cx="46037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13365" name="Tekstvak 93">
              <a:extLst>
                <a:ext uri="{FF2B5EF4-FFF2-40B4-BE49-F238E27FC236}">
                  <a16:creationId xmlns:a16="http://schemas.microsoft.com/office/drawing/2014/main" id="{65243197-D714-D8AA-3F5A-0E0D8D59C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988" y="4424363"/>
              <a:ext cx="8366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Arial" panose="020B0604020202020204" pitchFamily="34" charset="0"/>
                </a:rPr>
                <a:t>Picknickbank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0635B6D-6C53-ADCB-0EAD-608233435712}"/>
              </a:ext>
            </a:extLst>
          </p:cNvPr>
          <p:cNvSpPr>
            <a:spLocks noChangeAspect="1"/>
          </p:cNvSpPr>
          <p:nvPr/>
        </p:nvSpPr>
        <p:spPr>
          <a:xfrm>
            <a:off x="806450" y="1228725"/>
            <a:ext cx="887413" cy="882650"/>
          </a:xfrm>
          <a:prstGeom prst="rect">
            <a:avLst/>
          </a:prstGeom>
          <a:solidFill>
            <a:srgbClr val="FD8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SPEL-</a:t>
            </a:r>
          </a:p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VORMEN</a:t>
            </a:r>
          </a:p>
        </p:txBody>
      </p:sp>
      <p:grpSp>
        <p:nvGrpSpPr>
          <p:cNvPr id="15363" name="Groep 2">
            <a:extLst>
              <a:ext uri="{FF2B5EF4-FFF2-40B4-BE49-F238E27FC236}">
                <a16:creationId xmlns:a16="http://schemas.microsoft.com/office/drawing/2014/main" id="{B4E9C00C-D2FA-C69E-C6AD-02A217E2CEEB}"/>
              </a:ext>
            </a:extLst>
          </p:cNvPr>
          <p:cNvGrpSpPr>
            <a:grpSpLocks/>
          </p:cNvGrpSpPr>
          <p:nvPr/>
        </p:nvGrpSpPr>
        <p:grpSpPr bwMode="auto">
          <a:xfrm>
            <a:off x="1912938" y="1225550"/>
            <a:ext cx="1023937" cy="876300"/>
            <a:chOff x="1920875" y="2300287"/>
            <a:chExt cx="1023938" cy="876301"/>
          </a:xfrm>
        </p:grpSpPr>
        <p:grpSp>
          <p:nvGrpSpPr>
            <p:cNvPr id="15433" name="Groep 26">
              <a:extLst>
                <a:ext uri="{FF2B5EF4-FFF2-40B4-BE49-F238E27FC236}">
                  <a16:creationId xmlns:a16="http://schemas.microsoft.com/office/drawing/2014/main" id="{6D64F577-E899-CA17-5E9F-12268DF07CE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20875" y="2300287"/>
              <a:ext cx="1023938" cy="763588"/>
              <a:chOff x="3292418" y="1639479"/>
              <a:chExt cx="2014357" cy="1499425"/>
            </a:xfrm>
          </p:grpSpPr>
          <p:pic>
            <p:nvPicPr>
              <p:cNvPr id="15435" name="Afbeelding 27">
                <a:extLst>
                  <a:ext uri="{FF2B5EF4-FFF2-40B4-BE49-F238E27FC236}">
                    <a16:creationId xmlns:a16="http://schemas.microsoft.com/office/drawing/2014/main" id="{00F79D7F-7D78-CAA8-34F6-7B26A48B7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527" y="1723694"/>
                <a:ext cx="1415209" cy="1415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6" name="Tekstvak 28">
                <a:extLst>
                  <a:ext uri="{FF2B5EF4-FFF2-40B4-BE49-F238E27FC236}">
                    <a16:creationId xmlns:a16="http://schemas.microsoft.com/office/drawing/2014/main" id="{6325C29F-B0EE-6FE4-E466-04979B742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2418" y="1639479"/>
                <a:ext cx="2014357" cy="66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Klimmen en     </a:t>
                </a:r>
                <a:b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            springen</a:t>
                </a:r>
              </a:p>
            </p:txBody>
          </p: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8B2CEDFD-9844-7116-6C7F-5796A1876E23}"/>
                </a:ext>
              </a:extLst>
            </p:cNvPr>
            <p:cNvSpPr/>
            <p:nvPr/>
          </p:nvSpPr>
          <p:spPr>
            <a:xfrm>
              <a:off x="2049462" y="2300287"/>
              <a:ext cx="796926" cy="87630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64" name="Groep 3">
            <a:extLst>
              <a:ext uri="{FF2B5EF4-FFF2-40B4-BE49-F238E27FC236}">
                <a16:creationId xmlns:a16="http://schemas.microsoft.com/office/drawing/2014/main" id="{16952F16-1C60-9AB6-E04D-05B1C2149788}"/>
              </a:ext>
            </a:extLst>
          </p:cNvPr>
          <p:cNvGrpSpPr>
            <a:grpSpLocks/>
          </p:cNvGrpSpPr>
          <p:nvPr/>
        </p:nvGrpSpPr>
        <p:grpSpPr bwMode="auto">
          <a:xfrm>
            <a:off x="3114675" y="1222375"/>
            <a:ext cx="796925" cy="876300"/>
            <a:chOff x="3114675" y="2297113"/>
            <a:chExt cx="796925" cy="876300"/>
          </a:xfrm>
        </p:grpSpPr>
        <p:grpSp>
          <p:nvGrpSpPr>
            <p:cNvPr id="15429" name="Groep 29">
              <a:extLst>
                <a:ext uri="{FF2B5EF4-FFF2-40B4-BE49-F238E27FC236}">
                  <a16:creationId xmlns:a16="http://schemas.microsoft.com/office/drawing/2014/main" id="{9F02A753-5921-F402-C7A6-352C83F856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44838" y="2308227"/>
              <a:ext cx="744537" cy="761998"/>
              <a:chOff x="277982" y="4776094"/>
              <a:chExt cx="1462300" cy="1495559"/>
            </a:xfrm>
          </p:grpSpPr>
          <p:pic>
            <p:nvPicPr>
              <p:cNvPr id="15431" name="Afbeelding 30">
                <a:extLst>
                  <a:ext uri="{FF2B5EF4-FFF2-40B4-BE49-F238E27FC236}">
                    <a16:creationId xmlns:a16="http://schemas.microsoft.com/office/drawing/2014/main" id="{EB975EBA-1531-22BE-EF1A-5463E74D2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15" y="4856446"/>
                <a:ext cx="1415208" cy="141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2" name="Tekstvak 31">
                <a:extLst>
                  <a:ext uri="{FF2B5EF4-FFF2-40B4-BE49-F238E27FC236}">
                    <a16:creationId xmlns:a16="http://schemas.microsoft.com/office/drawing/2014/main" id="{5D74C7E9-045F-9BC8-9414-66B1E07006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982" y="4776094"/>
                <a:ext cx="1462300" cy="423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Glijden</a:t>
                </a:r>
              </a:p>
            </p:txBody>
          </p: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27C39026-F68E-9864-69BD-3BAFFA4B0E70}"/>
                </a:ext>
              </a:extLst>
            </p:cNvPr>
            <p:cNvSpPr/>
            <p:nvPr/>
          </p:nvSpPr>
          <p:spPr>
            <a:xfrm>
              <a:off x="3114675" y="22971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65" name="Groep 4">
            <a:extLst>
              <a:ext uri="{FF2B5EF4-FFF2-40B4-BE49-F238E27FC236}">
                <a16:creationId xmlns:a16="http://schemas.microsoft.com/office/drawing/2014/main" id="{375BBE89-F5F0-CBCF-7525-A1B2508B114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212850"/>
            <a:ext cx="796925" cy="876300"/>
            <a:chOff x="4190471" y="2297113"/>
            <a:chExt cx="796925" cy="876300"/>
          </a:xfrm>
        </p:grpSpPr>
        <p:grpSp>
          <p:nvGrpSpPr>
            <p:cNvPr id="15425" name="Groep 41">
              <a:extLst>
                <a:ext uri="{FF2B5EF4-FFF2-40B4-BE49-F238E27FC236}">
                  <a16:creationId xmlns:a16="http://schemas.microsoft.com/office/drawing/2014/main" id="{CFE46181-2D34-6087-8C12-EB40518EF8D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06871" y="2320927"/>
              <a:ext cx="750889" cy="749298"/>
              <a:chOff x="10079611" y="4784446"/>
              <a:chExt cx="1473462" cy="1472052"/>
            </a:xfrm>
          </p:grpSpPr>
          <p:pic>
            <p:nvPicPr>
              <p:cNvPr id="15427" name="Afbeelding 42">
                <a:extLst>
                  <a:ext uri="{FF2B5EF4-FFF2-40B4-BE49-F238E27FC236}">
                    <a16:creationId xmlns:a16="http://schemas.microsoft.com/office/drawing/2014/main" id="{90D7BA0E-D59A-9F6C-96EF-BCB57B7E5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7864" y="4841291"/>
                <a:ext cx="1415209" cy="141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28" name="Tekstvak 43">
                <a:extLst>
                  <a:ext uri="{FF2B5EF4-FFF2-40B4-BE49-F238E27FC236}">
                    <a16:creationId xmlns:a16="http://schemas.microsoft.com/office/drawing/2014/main" id="{B8A49326-9ED6-4DF6-9CA0-16D2605275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9611" y="4784446"/>
                <a:ext cx="1440173" cy="423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Schommelen</a:t>
                </a:r>
              </a:p>
            </p:txBody>
          </p: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81B52812-F077-0575-B21E-FD30C0E45624}"/>
                </a:ext>
              </a:extLst>
            </p:cNvPr>
            <p:cNvSpPr/>
            <p:nvPr/>
          </p:nvSpPr>
          <p:spPr>
            <a:xfrm>
              <a:off x="4190471" y="22971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66" name="Groep 5">
            <a:extLst>
              <a:ext uri="{FF2B5EF4-FFF2-40B4-BE49-F238E27FC236}">
                <a16:creationId xmlns:a16="http://schemas.microsoft.com/office/drawing/2014/main" id="{9538ED09-71FE-23CF-F188-AE5536AD5AA8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3376613"/>
            <a:ext cx="796925" cy="876300"/>
            <a:chOff x="5291138" y="2297113"/>
            <a:chExt cx="796925" cy="876300"/>
          </a:xfrm>
        </p:grpSpPr>
        <p:grpSp>
          <p:nvGrpSpPr>
            <p:cNvPr id="15421" name="Groep 5">
              <a:extLst>
                <a:ext uri="{FF2B5EF4-FFF2-40B4-BE49-F238E27FC236}">
                  <a16:creationId xmlns:a16="http://schemas.microsoft.com/office/drawing/2014/main" id="{261DE073-C831-347E-BF86-1306497A7CE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1300" y="2320923"/>
              <a:ext cx="728663" cy="750890"/>
              <a:chOff x="385733" y="3220784"/>
              <a:chExt cx="1431841" cy="1476923"/>
            </a:xfrm>
          </p:grpSpPr>
          <p:pic>
            <p:nvPicPr>
              <p:cNvPr id="15423" name="Afbeelding 6">
                <a:extLst>
                  <a:ext uri="{FF2B5EF4-FFF2-40B4-BE49-F238E27FC236}">
                    <a16:creationId xmlns:a16="http://schemas.microsoft.com/office/drawing/2014/main" id="{B1F60886-8AEB-7879-5F82-B4407579F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367" y="3282497"/>
                <a:ext cx="1415207" cy="1415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24" name="Tekstvak 7">
                <a:extLst>
                  <a:ext uri="{FF2B5EF4-FFF2-40B4-BE49-F238E27FC236}">
                    <a16:creationId xmlns:a16="http://schemas.microsoft.com/office/drawing/2014/main" id="{3BFDBFB0-19C6-AB3F-8682-7584E3BA3A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733" y="3220784"/>
                <a:ext cx="1395728" cy="42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Balspelen</a:t>
                </a:r>
              </a:p>
            </p:txBody>
          </p:sp>
        </p:grp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BA95D63F-D46F-3860-59D5-3C1EFAB7DFFB}"/>
                </a:ext>
              </a:extLst>
            </p:cNvPr>
            <p:cNvSpPr/>
            <p:nvPr/>
          </p:nvSpPr>
          <p:spPr>
            <a:xfrm>
              <a:off x="5291138" y="22971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67" name="Groep 13">
            <a:extLst>
              <a:ext uri="{FF2B5EF4-FFF2-40B4-BE49-F238E27FC236}">
                <a16:creationId xmlns:a16="http://schemas.microsoft.com/office/drawing/2014/main" id="{722383EC-1630-B246-BFD7-F2C91E2D9550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2320925"/>
            <a:ext cx="842962" cy="877888"/>
            <a:chOff x="6357732" y="3396455"/>
            <a:chExt cx="843168" cy="877626"/>
          </a:xfrm>
        </p:grpSpPr>
        <p:grpSp>
          <p:nvGrpSpPr>
            <p:cNvPr id="15417" name="Groep 8">
              <a:extLst>
                <a:ext uri="{FF2B5EF4-FFF2-40B4-BE49-F238E27FC236}">
                  <a16:creationId xmlns:a16="http://schemas.microsoft.com/office/drawing/2014/main" id="{82F4B607-1106-FDFC-1DBE-81586415DB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62700" y="3396455"/>
              <a:ext cx="838200" cy="758826"/>
              <a:chOff x="8409544" y="4767805"/>
              <a:chExt cx="1647588" cy="1488701"/>
            </a:xfrm>
          </p:grpSpPr>
          <p:pic>
            <p:nvPicPr>
              <p:cNvPr id="15419" name="Afbeelding 9">
                <a:extLst>
                  <a:ext uri="{FF2B5EF4-FFF2-40B4-BE49-F238E27FC236}">
                    <a16:creationId xmlns:a16="http://schemas.microsoft.com/office/drawing/2014/main" id="{1B4F4C11-202C-64F9-9CB8-4F09269CA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90274" y="4841298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20" name="Tekstvak 10">
                <a:extLst>
                  <a:ext uri="{FF2B5EF4-FFF2-40B4-BE49-F238E27FC236}">
                    <a16:creationId xmlns:a16="http://schemas.microsoft.com/office/drawing/2014/main" id="{4838EEB2-CA37-27DF-888A-231318D3D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9544" y="4767805"/>
                <a:ext cx="1647588" cy="265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Rustig zitten, chillen</a:t>
                </a:r>
              </a:p>
            </p:txBody>
          </p: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40509CBA-7376-4A80-1452-5A6F0ABE2A7F}"/>
                </a:ext>
              </a:extLst>
            </p:cNvPr>
            <p:cNvSpPr/>
            <p:nvPr/>
          </p:nvSpPr>
          <p:spPr>
            <a:xfrm>
              <a:off x="6357732" y="3398043"/>
              <a:ext cx="797120" cy="87603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68" name="Groep 2">
            <a:extLst>
              <a:ext uri="{FF2B5EF4-FFF2-40B4-BE49-F238E27FC236}">
                <a16:creationId xmlns:a16="http://schemas.microsoft.com/office/drawing/2014/main" id="{177790DE-898A-7FDA-D5B9-FE6E18DB733C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3376613"/>
            <a:ext cx="796925" cy="876300"/>
            <a:chOff x="2036531" y="4460346"/>
            <a:chExt cx="796925" cy="876300"/>
          </a:xfrm>
        </p:grpSpPr>
        <p:grpSp>
          <p:nvGrpSpPr>
            <p:cNvPr id="15413" name="Groep 44">
              <a:extLst>
                <a:ext uri="{FF2B5EF4-FFF2-40B4-BE49-F238E27FC236}">
                  <a16:creationId xmlns:a16="http://schemas.microsoft.com/office/drawing/2014/main" id="{76C06839-F74F-B72F-F069-8F79F061F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6748" y="4463521"/>
              <a:ext cx="727075" cy="771525"/>
              <a:chOff x="3871913" y="2349500"/>
              <a:chExt cx="727075" cy="771525"/>
            </a:xfrm>
          </p:grpSpPr>
          <p:pic>
            <p:nvPicPr>
              <p:cNvPr id="15415" name="Afbeelding 39">
                <a:extLst>
                  <a:ext uri="{FF2B5EF4-FFF2-40B4-BE49-F238E27FC236}">
                    <a16:creationId xmlns:a16="http://schemas.microsoft.com/office/drawing/2014/main" id="{D766019B-194F-D57A-F860-80D4B9D42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159" y="2400794"/>
                <a:ext cx="718829" cy="720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16" name="Tekstvak 40">
                <a:extLst>
                  <a:ext uri="{FF2B5EF4-FFF2-40B4-BE49-F238E27FC236}">
                    <a16:creationId xmlns:a16="http://schemas.microsoft.com/office/drawing/2014/main" id="{DB9D9EEC-F35D-6CF7-18DF-52B66CE2A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1913" y="2349500"/>
                <a:ext cx="689347" cy="338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Fietsen en Steppen</a:t>
                </a:r>
              </a:p>
            </p:txBody>
          </p: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65C186D7-AC3E-1D66-2202-BA47D6D1AC27}"/>
                </a:ext>
              </a:extLst>
            </p:cNvPr>
            <p:cNvSpPr/>
            <p:nvPr/>
          </p:nvSpPr>
          <p:spPr bwMode="auto">
            <a:xfrm>
              <a:off x="2036531" y="446034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69" name="Groep 8">
            <a:extLst>
              <a:ext uri="{FF2B5EF4-FFF2-40B4-BE49-F238E27FC236}">
                <a16:creationId xmlns:a16="http://schemas.microsoft.com/office/drawing/2014/main" id="{6580300E-E633-841E-9503-9BCDF317A168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3373438"/>
            <a:ext cx="838200" cy="876300"/>
            <a:chOff x="8532813" y="2297113"/>
            <a:chExt cx="838200" cy="876300"/>
          </a:xfrm>
        </p:grpSpPr>
        <p:grpSp>
          <p:nvGrpSpPr>
            <p:cNvPr id="15409" name="Groep 11">
              <a:extLst>
                <a:ext uri="{FF2B5EF4-FFF2-40B4-BE49-F238E27FC236}">
                  <a16:creationId xmlns:a16="http://schemas.microsoft.com/office/drawing/2014/main" id="{89F6DFEE-2C46-3C41-5D89-126DE619261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51863" y="2317750"/>
              <a:ext cx="819150" cy="755650"/>
              <a:chOff x="473335" y="97021"/>
              <a:chExt cx="1610042" cy="1482901"/>
            </a:xfrm>
          </p:grpSpPr>
          <p:pic>
            <p:nvPicPr>
              <p:cNvPr id="15411" name="Afbeelding 12">
                <a:extLst>
                  <a:ext uri="{FF2B5EF4-FFF2-40B4-BE49-F238E27FC236}">
                    <a16:creationId xmlns:a16="http://schemas.microsoft.com/office/drawing/2014/main" id="{EDF98A43-E4B2-98FD-0BD1-3A80D2563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288" y="164715"/>
                <a:ext cx="1415208" cy="1415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12" name="Tekstvak 13">
                <a:extLst>
                  <a:ext uri="{FF2B5EF4-FFF2-40B4-BE49-F238E27FC236}">
                    <a16:creationId xmlns:a16="http://schemas.microsoft.com/office/drawing/2014/main" id="{335B11B5-C4A2-6D83-D4E0-2E3D782D2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335" y="97021"/>
                <a:ext cx="1610042" cy="423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Skaten, bladen</a:t>
                </a:r>
              </a:p>
            </p:txBody>
          </p: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303B762-F2D9-F568-3960-FA49D68417DD}"/>
                </a:ext>
              </a:extLst>
            </p:cNvPr>
            <p:cNvSpPr/>
            <p:nvPr/>
          </p:nvSpPr>
          <p:spPr>
            <a:xfrm>
              <a:off x="8532813" y="22971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70" name="Groep 9">
            <a:extLst>
              <a:ext uri="{FF2B5EF4-FFF2-40B4-BE49-F238E27FC236}">
                <a16:creationId xmlns:a16="http://schemas.microsoft.com/office/drawing/2014/main" id="{7086ACDA-A5E3-853B-BB4F-4ABFFD03343D}"/>
              </a:ext>
            </a:extLst>
          </p:cNvPr>
          <p:cNvGrpSpPr>
            <a:grpSpLocks/>
          </p:cNvGrpSpPr>
          <p:nvPr/>
        </p:nvGrpSpPr>
        <p:grpSpPr bwMode="auto">
          <a:xfrm>
            <a:off x="2006600" y="2306638"/>
            <a:ext cx="862013" cy="876300"/>
            <a:chOff x="1998663" y="3373438"/>
            <a:chExt cx="862012" cy="876300"/>
          </a:xfrm>
        </p:grpSpPr>
        <p:grpSp>
          <p:nvGrpSpPr>
            <p:cNvPr id="15405" name="Groep 2">
              <a:extLst>
                <a:ext uri="{FF2B5EF4-FFF2-40B4-BE49-F238E27FC236}">
                  <a16:creationId xmlns:a16="http://schemas.microsoft.com/office/drawing/2014/main" id="{4638596E-326F-0DC1-CE23-9CC9A89896D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98663" y="3392488"/>
              <a:ext cx="862012" cy="746125"/>
              <a:chOff x="4988678" y="1717771"/>
              <a:chExt cx="1712583" cy="1480972"/>
            </a:xfrm>
          </p:grpSpPr>
          <p:pic>
            <p:nvPicPr>
              <p:cNvPr id="15407" name="Afbeelding 3">
                <a:extLst>
                  <a:ext uri="{FF2B5EF4-FFF2-40B4-BE49-F238E27FC236}">
                    <a16:creationId xmlns:a16="http://schemas.microsoft.com/office/drawing/2014/main" id="{56DE45E5-0406-076A-A7CE-562A128CE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8952" y="1768239"/>
                <a:ext cx="1430504" cy="1430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8" name="Tekstvak 4">
                <a:extLst>
                  <a:ext uri="{FF2B5EF4-FFF2-40B4-BE49-F238E27FC236}">
                    <a16:creationId xmlns:a16="http://schemas.microsoft.com/office/drawing/2014/main" id="{D3C33A3D-9404-B96E-34E4-E9204DA5A9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8678" y="1717771"/>
                <a:ext cx="1712583" cy="428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‘Doe alsof’ spel</a:t>
                </a:r>
              </a:p>
            </p:txBody>
          </p:sp>
        </p:grp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3C5565E3-9EC0-B403-3707-942CA49AD5C4}"/>
                </a:ext>
              </a:extLst>
            </p:cNvPr>
            <p:cNvSpPr/>
            <p:nvPr/>
          </p:nvSpPr>
          <p:spPr>
            <a:xfrm>
              <a:off x="2032001" y="3373438"/>
              <a:ext cx="796924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71" name="Groep 10">
            <a:extLst>
              <a:ext uri="{FF2B5EF4-FFF2-40B4-BE49-F238E27FC236}">
                <a16:creationId xmlns:a16="http://schemas.microsoft.com/office/drawing/2014/main" id="{2415782C-2359-B0DE-C366-A6534C1648D1}"/>
              </a:ext>
            </a:extLst>
          </p:cNvPr>
          <p:cNvGrpSpPr>
            <a:grpSpLocks/>
          </p:cNvGrpSpPr>
          <p:nvPr/>
        </p:nvGrpSpPr>
        <p:grpSpPr bwMode="auto">
          <a:xfrm>
            <a:off x="3117850" y="2306638"/>
            <a:ext cx="796925" cy="876300"/>
            <a:chOff x="3117850" y="3373438"/>
            <a:chExt cx="796925" cy="876300"/>
          </a:xfrm>
        </p:grpSpPr>
        <p:grpSp>
          <p:nvGrpSpPr>
            <p:cNvPr id="15401" name="Groep 45">
              <a:extLst>
                <a:ext uri="{FF2B5EF4-FFF2-40B4-BE49-F238E27FC236}">
                  <a16:creationId xmlns:a16="http://schemas.microsoft.com/office/drawing/2014/main" id="{A3D72923-1203-E8E1-8AE7-9AC73191B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4363" y="3389313"/>
              <a:ext cx="719137" cy="749300"/>
              <a:chOff x="3871913" y="3398838"/>
              <a:chExt cx="719138" cy="749300"/>
            </a:xfrm>
          </p:grpSpPr>
          <p:pic>
            <p:nvPicPr>
              <p:cNvPr id="15403" name="Afbeelding 45">
                <a:extLst>
                  <a:ext uri="{FF2B5EF4-FFF2-40B4-BE49-F238E27FC236}">
                    <a16:creationId xmlns:a16="http://schemas.microsoft.com/office/drawing/2014/main" id="{972C8963-C093-CB95-5A39-C82B05682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913" y="3427413"/>
                <a:ext cx="7191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4" name="Tekstvak 40">
                <a:extLst>
                  <a:ext uri="{FF2B5EF4-FFF2-40B4-BE49-F238E27FC236}">
                    <a16:creationId xmlns:a16="http://schemas.microsoft.com/office/drawing/2014/main" id="{B1C5829F-CEDB-2589-3D7F-18ECE5810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1913" y="3398838"/>
                <a:ext cx="68934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Bouwen</a:t>
                </a:r>
              </a:p>
            </p:txBody>
          </p:sp>
        </p:grp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44B11183-9EC4-6439-5E1D-2620E909119D}"/>
                </a:ext>
              </a:extLst>
            </p:cNvPr>
            <p:cNvSpPr/>
            <p:nvPr/>
          </p:nvSpPr>
          <p:spPr>
            <a:xfrm>
              <a:off x="3117850" y="337343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72" name="Groep 11">
            <a:extLst>
              <a:ext uri="{FF2B5EF4-FFF2-40B4-BE49-F238E27FC236}">
                <a16:creationId xmlns:a16="http://schemas.microsoft.com/office/drawing/2014/main" id="{5D63341B-4B10-76E7-B1DD-A8DA3DFD0C46}"/>
              </a:ext>
            </a:extLst>
          </p:cNvPr>
          <p:cNvGrpSpPr>
            <a:grpSpLocks/>
          </p:cNvGrpSpPr>
          <p:nvPr/>
        </p:nvGrpSpPr>
        <p:grpSpPr bwMode="auto">
          <a:xfrm>
            <a:off x="4197350" y="2316163"/>
            <a:ext cx="796925" cy="876300"/>
            <a:chOff x="4197350" y="3382963"/>
            <a:chExt cx="796925" cy="876300"/>
          </a:xfrm>
        </p:grpSpPr>
        <p:grpSp>
          <p:nvGrpSpPr>
            <p:cNvPr id="15397" name="Groep 20">
              <a:extLst>
                <a:ext uri="{FF2B5EF4-FFF2-40B4-BE49-F238E27FC236}">
                  <a16:creationId xmlns:a16="http://schemas.microsoft.com/office/drawing/2014/main" id="{649BFB8B-EB28-915C-F905-CB39D7E8451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21163" y="3386138"/>
              <a:ext cx="736600" cy="752475"/>
              <a:chOff x="6749798" y="4824419"/>
              <a:chExt cx="1448489" cy="1478871"/>
            </a:xfrm>
          </p:grpSpPr>
          <p:pic>
            <p:nvPicPr>
              <p:cNvPr id="15399" name="Afbeelding 21">
                <a:extLst>
                  <a:ext uri="{FF2B5EF4-FFF2-40B4-BE49-F238E27FC236}">
                    <a16:creationId xmlns:a16="http://schemas.microsoft.com/office/drawing/2014/main" id="{A6358DEA-1EAF-856E-8F14-51D8B6026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3080" y="4888082"/>
                <a:ext cx="1415207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0" name="Tekstvak 22">
                <a:extLst>
                  <a:ext uri="{FF2B5EF4-FFF2-40B4-BE49-F238E27FC236}">
                    <a16:creationId xmlns:a16="http://schemas.microsoft.com/office/drawing/2014/main" id="{637E5D0C-F6CF-F5AA-B7EA-C11719E04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9798" y="4824419"/>
                <a:ext cx="1381980" cy="42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Griezelen</a:t>
                </a:r>
              </a:p>
            </p:txBody>
          </p: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7FBCA4E-9E84-2C4E-25F8-92DF4F7B052D}"/>
                </a:ext>
              </a:extLst>
            </p:cNvPr>
            <p:cNvSpPr/>
            <p:nvPr/>
          </p:nvSpPr>
          <p:spPr>
            <a:xfrm>
              <a:off x="4197350" y="338296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73" name="Groep 12">
            <a:extLst>
              <a:ext uri="{FF2B5EF4-FFF2-40B4-BE49-F238E27FC236}">
                <a16:creationId xmlns:a16="http://schemas.microsoft.com/office/drawing/2014/main" id="{DAF4D5E2-39E7-E4CD-3682-DC5EA8767605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2312988"/>
            <a:ext cx="796925" cy="876300"/>
            <a:chOff x="5282668" y="3397781"/>
            <a:chExt cx="796925" cy="876300"/>
          </a:xfrm>
        </p:grpSpPr>
        <p:grpSp>
          <p:nvGrpSpPr>
            <p:cNvPr id="15393" name="Groep 26">
              <a:extLst>
                <a:ext uri="{FF2B5EF4-FFF2-40B4-BE49-F238E27FC236}">
                  <a16:creationId xmlns:a16="http://schemas.microsoft.com/office/drawing/2014/main" id="{7B366A10-82E8-56F9-C151-4EDEA4B3D7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16079" y="3401218"/>
              <a:ext cx="720725" cy="754063"/>
              <a:chOff x="3779955" y="3275955"/>
              <a:chExt cx="1415208" cy="1481884"/>
            </a:xfrm>
          </p:grpSpPr>
          <p:pic>
            <p:nvPicPr>
              <p:cNvPr id="15395" name="Afbeelding 27">
                <a:extLst>
                  <a:ext uri="{FF2B5EF4-FFF2-40B4-BE49-F238E27FC236}">
                    <a16:creationId xmlns:a16="http://schemas.microsoft.com/office/drawing/2014/main" id="{E1DBD934-316E-E0C0-60A7-990A5B46F3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55" y="3342631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96" name="Tekstvak 28">
                <a:extLst>
                  <a:ext uri="{FF2B5EF4-FFF2-40B4-BE49-F238E27FC236}">
                    <a16:creationId xmlns:a16="http://schemas.microsoft.com/office/drawing/2014/main" id="{B77D701E-ED07-F603-F1BA-32CEB5CAF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7515" y="3275955"/>
                <a:ext cx="1397648" cy="42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Uitkijk</a:t>
                </a:r>
              </a:p>
            </p:txBody>
          </p:sp>
        </p:grp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6E94AF10-39F8-650D-E249-65BF4AF6DD8B}"/>
                </a:ext>
              </a:extLst>
            </p:cNvPr>
            <p:cNvSpPr/>
            <p:nvPr/>
          </p:nvSpPr>
          <p:spPr>
            <a:xfrm>
              <a:off x="5282668" y="3397781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74" name="Groep 6">
            <a:extLst>
              <a:ext uri="{FF2B5EF4-FFF2-40B4-BE49-F238E27FC236}">
                <a16:creationId xmlns:a16="http://schemas.microsoft.com/office/drawing/2014/main" id="{0DCCF2EB-2141-5881-9A8F-978721929A6D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1211263"/>
            <a:ext cx="796925" cy="876300"/>
            <a:chOff x="6357729" y="2297116"/>
            <a:chExt cx="796925" cy="876300"/>
          </a:xfrm>
        </p:grpSpPr>
        <p:grpSp>
          <p:nvGrpSpPr>
            <p:cNvPr id="15389" name="Groep 17">
              <a:extLst>
                <a:ext uri="{FF2B5EF4-FFF2-40B4-BE49-F238E27FC236}">
                  <a16:creationId xmlns:a16="http://schemas.microsoft.com/office/drawing/2014/main" id="{0868C259-398F-D473-855A-2D73EBB07A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398754" y="2311920"/>
              <a:ext cx="738187" cy="762000"/>
              <a:chOff x="294615" y="3228236"/>
              <a:chExt cx="1466444" cy="1514612"/>
            </a:xfrm>
          </p:grpSpPr>
          <p:pic>
            <p:nvPicPr>
              <p:cNvPr id="15391" name="Afbeelding 18">
                <a:extLst>
                  <a:ext uri="{FF2B5EF4-FFF2-40B4-BE49-F238E27FC236}">
                    <a16:creationId xmlns:a16="http://schemas.microsoft.com/office/drawing/2014/main" id="{592851B9-12AA-A3BA-0146-35C6EEFEB0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15" y="3312345"/>
                <a:ext cx="1430503" cy="1430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92" name="Tekstvak 19">
                <a:extLst>
                  <a:ext uri="{FF2B5EF4-FFF2-40B4-BE49-F238E27FC236}">
                    <a16:creationId xmlns:a16="http://schemas.microsoft.com/office/drawing/2014/main" id="{B6606301-746A-F379-5EDF-BEE4E745F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027" y="3228236"/>
                <a:ext cx="1458032" cy="428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Evenwicht</a:t>
                </a:r>
              </a:p>
            </p:txBody>
          </p:sp>
        </p:grp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934BB131-9870-8406-974E-8822FAA07044}"/>
                </a:ext>
              </a:extLst>
            </p:cNvPr>
            <p:cNvSpPr/>
            <p:nvPr/>
          </p:nvSpPr>
          <p:spPr>
            <a:xfrm>
              <a:off x="6357729" y="229711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5375" name="Groep 15">
            <a:extLst>
              <a:ext uri="{FF2B5EF4-FFF2-40B4-BE49-F238E27FC236}">
                <a16:creationId xmlns:a16="http://schemas.microsoft.com/office/drawing/2014/main" id="{431B09DB-B80D-F333-2ECD-A4C9E773B1B8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206500"/>
            <a:ext cx="796925" cy="876300"/>
            <a:chOff x="8500483" y="2296595"/>
            <a:chExt cx="796925" cy="876300"/>
          </a:xfrm>
        </p:grpSpPr>
        <p:grpSp>
          <p:nvGrpSpPr>
            <p:cNvPr id="15385" name="Groep 35">
              <a:extLst>
                <a:ext uri="{FF2B5EF4-FFF2-40B4-BE49-F238E27FC236}">
                  <a16:creationId xmlns:a16="http://schemas.microsoft.com/office/drawing/2014/main" id="{54704745-D868-DEF8-ABF0-1A59DF40EF9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38306" y="2305062"/>
              <a:ext cx="725487" cy="779462"/>
              <a:chOff x="10296741" y="4816125"/>
              <a:chExt cx="1436277" cy="1541899"/>
            </a:xfrm>
          </p:grpSpPr>
          <p:pic>
            <p:nvPicPr>
              <p:cNvPr id="15387" name="Afbeelding 36">
                <a:extLst>
                  <a:ext uri="{FF2B5EF4-FFF2-40B4-BE49-F238E27FC236}">
                    <a16:creationId xmlns:a16="http://schemas.microsoft.com/office/drawing/2014/main" id="{03ABABEF-0682-CA3F-CE7B-7BB2EEFE1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6583" y="4931589"/>
                <a:ext cx="1426435" cy="1426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8" name="Tekstvak 37">
                <a:extLst>
                  <a:ext uri="{FF2B5EF4-FFF2-40B4-BE49-F238E27FC236}">
                    <a16:creationId xmlns:a16="http://schemas.microsoft.com/office/drawing/2014/main" id="{C9FAB6DF-E152-BD8D-5EF2-98083AE06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6741" y="4816125"/>
                <a:ext cx="1427950" cy="426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Slingeren</a:t>
                </a:r>
              </a:p>
            </p:txBody>
          </p:sp>
        </p:grp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01A1094-A708-5F30-D0BE-26EA0FEF1ACA}"/>
                </a:ext>
              </a:extLst>
            </p:cNvPr>
            <p:cNvSpPr/>
            <p:nvPr/>
          </p:nvSpPr>
          <p:spPr>
            <a:xfrm>
              <a:off x="8500483" y="2296595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15376" name="Title 7">
            <a:extLst>
              <a:ext uri="{FF2B5EF4-FFF2-40B4-BE49-F238E27FC236}">
                <a16:creationId xmlns:a16="http://schemas.microsoft.com/office/drawing/2014/main" id="{09970385-2C81-A825-0906-C95C4905CFCB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  <p:grpSp>
        <p:nvGrpSpPr>
          <p:cNvPr id="15377" name="Groep 15">
            <a:extLst>
              <a:ext uri="{FF2B5EF4-FFF2-40B4-BE49-F238E27FC236}">
                <a16:creationId xmlns:a16="http://schemas.microsoft.com/office/drawing/2014/main" id="{EBD1101C-0A42-0104-26A4-D4D4DC0346F6}"/>
              </a:ext>
            </a:extLst>
          </p:cNvPr>
          <p:cNvGrpSpPr>
            <a:grpSpLocks/>
          </p:cNvGrpSpPr>
          <p:nvPr/>
        </p:nvGrpSpPr>
        <p:grpSpPr bwMode="auto">
          <a:xfrm>
            <a:off x="7432675" y="1227138"/>
            <a:ext cx="815975" cy="884237"/>
            <a:chOff x="6813550" y="2301972"/>
            <a:chExt cx="815740" cy="884141"/>
          </a:xfrm>
        </p:grpSpPr>
        <p:grpSp>
          <p:nvGrpSpPr>
            <p:cNvPr id="15378" name="Groep 23">
              <a:extLst>
                <a:ext uri="{FF2B5EF4-FFF2-40B4-BE49-F238E27FC236}">
                  <a16:creationId xmlns:a16="http://schemas.microsoft.com/office/drawing/2014/main" id="{08793CBF-FF2C-4B79-A819-63F739E0E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3550" y="2309813"/>
              <a:ext cx="796925" cy="876300"/>
              <a:chOff x="6360047" y="5545626"/>
              <a:chExt cx="796925" cy="876300"/>
            </a:xfrm>
          </p:grpSpPr>
          <p:grpSp>
            <p:nvGrpSpPr>
              <p:cNvPr id="15381" name="Groep 185">
                <a:extLst>
                  <a:ext uri="{FF2B5EF4-FFF2-40B4-BE49-F238E27FC236}">
                    <a16:creationId xmlns:a16="http://schemas.microsoft.com/office/drawing/2014/main" id="{F1ED925F-10E0-AD69-8AC9-6A1E2E9CC3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3072" y="6345717"/>
                <a:ext cx="127000" cy="46037"/>
                <a:chOff x="6064777" y="6345029"/>
                <a:chExt cx="127000" cy="45951"/>
              </a:xfrm>
            </p:grpSpPr>
            <p:sp>
              <p:nvSpPr>
                <p:cNvPr id="77" name="Ovaal 76">
                  <a:extLst>
                    <a:ext uri="{FF2B5EF4-FFF2-40B4-BE49-F238E27FC236}">
                      <a16:creationId xmlns:a16="http://schemas.microsoft.com/office/drawing/2014/main" id="{6E96428F-AED9-43D8-F8BD-49E7906D04AE}"/>
                    </a:ext>
                  </a:extLst>
                </p:cNvPr>
                <p:cNvSpPr/>
                <p:nvPr/>
              </p:nvSpPr>
              <p:spPr>
                <a:xfrm>
                  <a:off x="6064756" y="6345046"/>
                  <a:ext cx="44437" cy="459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78" name="Ovaal 77">
                  <a:extLst>
                    <a:ext uri="{FF2B5EF4-FFF2-40B4-BE49-F238E27FC236}">
                      <a16:creationId xmlns:a16="http://schemas.microsoft.com/office/drawing/2014/main" id="{1F3D2A1A-A1E6-7A26-8907-118DC3BCE16E}"/>
                    </a:ext>
                  </a:extLst>
                </p:cNvPr>
                <p:cNvSpPr/>
                <p:nvPr/>
              </p:nvSpPr>
              <p:spPr>
                <a:xfrm>
                  <a:off x="6145695" y="6345046"/>
                  <a:ext cx="46024" cy="4594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E914E570-4E60-90E6-0BB0-E85D6630E668}"/>
                  </a:ext>
                </a:extLst>
              </p:cNvPr>
              <p:cNvSpPr/>
              <p:nvPr/>
            </p:nvSpPr>
            <p:spPr>
              <a:xfrm>
                <a:off x="6360047" y="5545721"/>
                <a:ext cx="796695" cy="87620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pic>
          <p:nvPicPr>
            <p:cNvPr id="15379" name="Afbeelding 6">
              <a:extLst>
                <a:ext uri="{FF2B5EF4-FFF2-40B4-BE49-F238E27FC236}">
                  <a16:creationId xmlns:a16="http://schemas.microsoft.com/office/drawing/2014/main" id="{42BD7A1D-0D84-852F-1DED-2D0517F59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45" y="2352434"/>
              <a:ext cx="720741" cy="72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Tekstvak 31">
              <a:extLst>
                <a:ext uri="{FF2B5EF4-FFF2-40B4-BE49-F238E27FC236}">
                  <a16:creationId xmlns:a16="http://schemas.microsoft.com/office/drawing/2014/main" id="{94429820-296E-4992-64D0-262213D1C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8549" y="2301972"/>
              <a:ext cx="7207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Draaien en   </a:t>
              </a:r>
              <a:b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  zwieren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>
            <a:extLst>
              <a:ext uri="{FF2B5EF4-FFF2-40B4-BE49-F238E27FC236}">
                <a16:creationId xmlns:a16="http://schemas.microsoft.com/office/drawing/2014/main" id="{4E02A94C-2521-802E-30F7-874D7313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999038"/>
            <a:ext cx="27813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jdelijke aanduiding voor tekst 6">
            <a:extLst>
              <a:ext uri="{FF2B5EF4-FFF2-40B4-BE49-F238E27FC236}">
                <a16:creationId xmlns:a16="http://schemas.microsoft.com/office/drawing/2014/main" id="{C61F7A34-352A-958D-2AB7-F0607886C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4925" y="4589463"/>
            <a:ext cx="8372475" cy="1916112"/>
          </a:xfrm>
        </p:spPr>
        <p:txBody>
          <a:bodyPr/>
          <a:lstStyle/>
          <a:p>
            <a:pPr eaLnBrk="1" hangingPunct="1"/>
            <a:r>
              <a:rPr lang="nl-BE" altLang="nl-BE"/>
              <a:t>Stel zelf een iconenlijst samen</a:t>
            </a:r>
            <a:br>
              <a:rPr lang="nl-BE" altLang="nl-BE"/>
            </a:br>
            <a:r>
              <a:rPr lang="nl-BE" altLang="nl-BE"/>
              <a:t>in overleg met de ontwerpers, projectleiders, schepenen,...</a:t>
            </a:r>
          </a:p>
          <a:p>
            <a:pPr eaLnBrk="1" hangingPunct="1"/>
            <a:r>
              <a:rPr lang="nl-BE" altLang="nl-BE"/>
              <a:t>Selecteer de iconen uit de thematische lijsten en plak ze</a:t>
            </a:r>
            <a:br>
              <a:rPr lang="nl-BE" altLang="nl-BE"/>
            </a:br>
            <a:r>
              <a:rPr lang="nl-BE" altLang="nl-BE"/>
              <a:t>op het verzamelblad op het eind van deze picto-play-bundel.</a:t>
            </a:r>
            <a:br>
              <a:rPr lang="nl-BE" altLang="nl-BE"/>
            </a:br>
            <a:endParaRPr lang="nl-BE" altLang="nl-BE"/>
          </a:p>
        </p:txBody>
      </p:sp>
      <p:sp>
        <p:nvSpPr>
          <p:cNvPr id="17412" name="Titel 5">
            <a:extLst>
              <a:ext uri="{FF2B5EF4-FFF2-40B4-BE49-F238E27FC236}">
                <a16:creationId xmlns:a16="http://schemas.microsoft.com/office/drawing/2014/main" id="{EC75D577-5D59-E357-1718-DCDF2156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1709738"/>
            <a:ext cx="8397875" cy="2852737"/>
          </a:xfrm>
        </p:spPr>
        <p:txBody>
          <a:bodyPr/>
          <a:lstStyle/>
          <a:p>
            <a:pPr eaLnBrk="1" hangingPunct="1"/>
            <a:br>
              <a:rPr lang="nl-BE" altLang="nl-BE"/>
            </a:br>
            <a:r>
              <a:rPr lang="nl-BE" altLang="nl-BE">
                <a:solidFill>
                  <a:srgbClr val="E84B26"/>
                </a:solidFill>
              </a:rPr>
              <a:t>uitbreiding</a:t>
            </a:r>
          </a:p>
        </p:txBody>
      </p:sp>
      <p:sp>
        <p:nvSpPr>
          <p:cNvPr id="17413" name="Tijdelijke aanduiding voor dianummer 4">
            <a:extLst>
              <a:ext uri="{FF2B5EF4-FFF2-40B4-BE49-F238E27FC236}">
                <a16:creationId xmlns:a16="http://schemas.microsoft.com/office/drawing/2014/main" id="{18D5533C-EA23-5852-7F13-26CD82F15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24B71C-0951-43B8-A918-74ACFE7894E0}" type="slidenum">
              <a:rPr lang="en-US" altLang="nl-BE" sz="1600">
                <a:solidFill>
                  <a:srgbClr val="276D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nl-BE" sz="1600">
              <a:solidFill>
                <a:srgbClr val="276D7F"/>
              </a:solidFill>
            </a:endParaRPr>
          </a:p>
        </p:txBody>
      </p:sp>
      <p:sp>
        <p:nvSpPr>
          <p:cNvPr id="17414" name="Title 7">
            <a:extLst>
              <a:ext uri="{FF2B5EF4-FFF2-40B4-BE49-F238E27FC236}">
                <a16:creationId xmlns:a16="http://schemas.microsoft.com/office/drawing/2014/main" id="{1E7515E1-B6C3-EFCA-ABDC-45EC1F845265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ep 67">
            <a:extLst>
              <a:ext uri="{FF2B5EF4-FFF2-40B4-BE49-F238E27FC236}">
                <a16:creationId xmlns:a16="http://schemas.microsoft.com/office/drawing/2014/main" id="{F1849771-67FA-73E3-F52F-3ED40199611A}"/>
              </a:ext>
            </a:extLst>
          </p:cNvPr>
          <p:cNvGrpSpPr>
            <a:grpSpLocks/>
          </p:cNvGrpSpPr>
          <p:nvPr/>
        </p:nvGrpSpPr>
        <p:grpSpPr bwMode="auto">
          <a:xfrm>
            <a:off x="3130550" y="2300288"/>
            <a:ext cx="800100" cy="876300"/>
            <a:chOff x="2046288" y="2300288"/>
            <a:chExt cx="800100" cy="876300"/>
          </a:xfrm>
        </p:grpSpPr>
        <p:grpSp>
          <p:nvGrpSpPr>
            <p:cNvPr id="19518" name="Groep 52">
              <a:extLst>
                <a:ext uri="{FF2B5EF4-FFF2-40B4-BE49-F238E27FC236}">
                  <a16:creationId xmlns:a16="http://schemas.microsoft.com/office/drawing/2014/main" id="{5016F2B7-11CD-0B29-4199-CFF9B7D92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6288" y="2328863"/>
              <a:ext cx="776287" cy="822325"/>
              <a:chOff x="2744788" y="1230313"/>
              <a:chExt cx="776287" cy="822325"/>
            </a:xfrm>
          </p:grpSpPr>
          <p:grpSp>
            <p:nvGrpSpPr>
              <p:cNvPr id="19520" name="Groep 20">
                <a:extLst>
                  <a:ext uri="{FF2B5EF4-FFF2-40B4-BE49-F238E27FC236}">
                    <a16:creationId xmlns:a16="http://schemas.microsoft.com/office/drawing/2014/main" id="{E17E4545-9259-4E89-FFB3-4628D0CB4CD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744788" y="1230313"/>
                <a:ext cx="776287" cy="747712"/>
                <a:chOff x="8412747" y="112914"/>
                <a:chExt cx="1526314" cy="1467186"/>
              </a:xfrm>
            </p:grpSpPr>
            <p:pic>
              <p:nvPicPr>
                <p:cNvPr id="19522" name="Afbeelding 21">
                  <a:extLst>
                    <a:ext uri="{FF2B5EF4-FFF2-40B4-BE49-F238E27FC236}">
                      <a16:creationId xmlns:a16="http://schemas.microsoft.com/office/drawing/2014/main" id="{EA6B73B7-766D-05E6-31DE-39FB0DDD9B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90274" y="164892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23" name="Tekstvak 22">
                  <a:extLst>
                    <a:ext uri="{FF2B5EF4-FFF2-40B4-BE49-F238E27FC236}">
                      <a16:creationId xmlns:a16="http://schemas.microsoft.com/office/drawing/2014/main" id="{BBE5CA60-62D9-A7D1-A44F-5DBF0DCD1C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12747" y="112914"/>
                  <a:ext cx="1526314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Kleine bulten</a:t>
                  </a:r>
                </a:p>
              </p:txBody>
            </p:sp>
          </p:grpSp>
          <p:sp>
            <p:nvSpPr>
              <p:cNvPr id="60" name="Ovaal 59">
                <a:extLst>
                  <a:ext uri="{FF2B5EF4-FFF2-40B4-BE49-F238E27FC236}">
                    <a16:creationId xmlns:a16="http://schemas.microsoft.com/office/drawing/2014/main" id="{CC41B7DA-AE68-0EFC-C09D-BB8DD0107A55}"/>
                  </a:ext>
                </a:extLst>
              </p:cNvPr>
              <p:cNvSpPr/>
              <p:nvPr/>
            </p:nvSpPr>
            <p:spPr>
              <a:xfrm>
                <a:off x="2808288" y="200660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7" name="Rechthoek 56">
              <a:extLst>
                <a:ext uri="{FF2B5EF4-FFF2-40B4-BE49-F238E27FC236}">
                  <a16:creationId xmlns:a16="http://schemas.microsoft.com/office/drawing/2014/main" id="{10C7E55A-3A1F-2238-A0E8-3B3A0AC462A6}"/>
                </a:ext>
              </a:extLst>
            </p:cNvPr>
            <p:cNvSpPr/>
            <p:nvPr/>
          </p:nvSpPr>
          <p:spPr>
            <a:xfrm>
              <a:off x="2049463" y="230028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9459" name="Groep 68">
            <a:extLst>
              <a:ext uri="{FF2B5EF4-FFF2-40B4-BE49-F238E27FC236}">
                <a16:creationId xmlns:a16="http://schemas.microsoft.com/office/drawing/2014/main" id="{C352339C-A28D-52BD-E10E-3AAA5E094212}"/>
              </a:ext>
            </a:extLst>
          </p:cNvPr>
          <p:cNvGrpSpPr>
            <a:grpSpLocks/>
          </p:cNvGrpSpPr>
          <p:nvPr/>
        </p:nvGrpSpPr>
        <p:grpSpPr bwMode="auto">
          <a:xfrm>
            <a:off x="4198938" y="2297113"/>
            <a:ext cx="808037" cy="876300"/>
            <a:chOff x="3114675" y="2297113"/>
            <a:chExt cx="808038" cy="876300"/>
          </a:xfrm>
        </p:grpSpPr>
        <p:grpSp>
          <p:nvGrpSpPr>
            <p:cNvPr id="19511" name="Groep 56">
              <a:extLst>
                <a:ext uri="{FF2B5EF4-FFF2-40B4-BE49-F238E27FC236}">
                  <a16:creationId xmlns:a16="http://schemas.microsoft.com/office/drawing/2014/main" id="{9A98269A-B601-0A2C-5293-BC32C6C9A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663" y="2322513"/>
              <a:ext cx="781050" cy="822325"/>
              <a:chOff x="3852863" y="1230313"/>
              <a:chExt cx="781050" cy="822325"/>
            </a:xfrm>
          </p:grpSpPr>
          <p:grpSp>
            <p:nvGrpSpPr>
              <p:cNvPr id="19513" name="Groep 26">
                <a:extLst>
                  <a:ext uri="{FF2B5EF4-FFF2-40B4-BE49-F238E27FC236}">
                    <a16:creationId xmlns:a16="http://schemas.microsoft.com/office/drawing/2014/main" id="{9C7A607E-FAD4-E7E7-A2C4-25EC29648D8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52863" y="1230313"/>
                <a:ext cx="781050" cy="747712"/>
                <a:chOff x="3746158" y="4878583"/>
                <a:chExt cx="1536742" cy="1468214"/>
              </a:xfrm>
            </p:grpSpPr>
            <p:pic>
              <p:nvPicPr>
                <p:cNvPr id="19516" name="Afbeelding 27">
                  <a:extLst>
                    <a:ext uri="{FF2B5EF4-FFF2-40B4-BE49-F238E27FC236}">
                      <a16:creationId xmlns:a16="http://schemas.microsoft.com/office/drawing/2014/main" id="{437D6937-9D4D-DF03-EC3A-85D8A2586A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9955" y="4931589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17" name="Tekstvak 28">
                  <a:extLst>
                    <a:ext uri="{FF2B5EF4-FFF2-40B4-BE49-F238E27FC236}">
                      <a16:creationId xmlns:a16="http://schemas.microsoft.com/office/drawing/2014/main" id="{AFA94ECA-C88B-0037-C411-0F1F7C1306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6158" y="4878583"/>
                  <a:ext cx="1536742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Zachte helling</a:t>
                  </a:r>
                </a:p>
              </p:txBody>
            </p:sp>
          </p:grpSp>
          <p:sp>
            <p:nvSpPr>
              <p:cNvPr id="48" name="Ovaal 47">
                <a:extLst>
                  <a:ext uri="{FF2B5EF4-FFF2-40B4-BE49-F238E27FC236}">
                    <a16:creationId xmlns:a16="http://schemas.microsoft.com/office/drawing/2014/main" id="{68762F7F-814F-4EE6-4CB0-D61F946BF19B}"/>
                  </a:ext>
                </a:extLst>
              </p:cNvPr>
              <p:cNvSpPr/>
              <p:nvPr/>
            </p:nvSpPr>
            <p:spPr>
              <a:xfrm>
                <a:off x="3867150" y="2006600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5A8F623A-855B-B9B2-B671-884D8C1204E3}"/>
                  </a:ext>
                </a:extLst>
              </p:cNvPr>
              <p:cNvSpPr/>
              <p:nvPr/>
            </p:nvSpPr>
            <p:spPr>
              <a:xfrm>
                <a:off x="3948112" y="2006600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76D6080D-F99A-81AC-0433-861A3338F578}"/>
                </a:ext>
              </a:extLst>
            </p:cNvPr>
            <p:cNvSpPr/>
            <p:nvPr/>
          </p:nvSpPr>
          <p:spPr>
            <a:xfrm>
              <a:off x="3114675" y="2297113"/>
              <a:ext cx="796926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9460" name="Groep 69">
            <a:extLst>
              <a:ext uri="{FF2B5EF4-FFF2-40B4-BE49-F238E27FC236}">
                <a16:creationId xmlns:a16="http://schemas.microsoft.com/office/drawing/2014/main" id="{7A1DCC92-2DBC-65A3-7BC3-93AA6C7A006A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2297113"/>
            <a:ext cx="796925" cy="876300"/>
            <a:chOff x="4198938" y="2297113"/>
            <a:chExt cx="796925" cy="876300"/>
          </a:xfrm>
        </p:grpSpPr>
        <p:grpSp>
          <p:nvGrpSpPr>
            <p:cNvPr id="19503" name="Groep 61">
              <a:extLst>
                <a:ext uri="{FF2B5EF4-FFF2-40B4-BE49-F238E27FC236}">
                  <a16:creationId xmlns:a16="http://schemas.microsoft.com/office/drawing/2014/main" id="{9F7E4E76-79C2-3F6F-9829-9A4C18FAA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863" y="2320925"/>
              <a:ext cx="728662" cy="817563"/>
              <a:chOff x="3862388" y="2311400"/>
              <a:chExt cx="728662" cy="817563"/>
            </a:xfrm>
          </p:grpSpPr>
          <p:grpSp>
            <p:nvGrpSpPr>
              <p:cNvPr id="19505" name="Groep 23">
                <a:extLst>
                  <a:ext uri="{FF2B5EF4-FFF2-40B4-BE49-F238E27FC236}">
                    <a16:creationId xmlns:a16="http://schemas.microsoft.com/office/drawing/2014/main" id="{DCC5104F-1167-D009-EA2B-2AA03377AD0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62388" y="2311400"/>
                <a:ext cx="728662" cy="752475"/>
                <a:chOff x="505645" y="1690010"/>
                <a:chExt cx="1431850" cy="1478871"/>
              </a:xfrm>
            </p:grpSpPr>
            <p:pic>
              <p:nvPicPr>
                <p:cNvPr id="19509" name="Afbeelding 24">
                  <a:extLst>
                    <a:ext uri="{FF2B5EF4-FFF2-40B4-BE49-F238E27FC236}">
                      <a16:creationId xmlns:a16="http://schemas.microsoft.com/office/drawing/2014/main" id="{9C5526C5-DA8A-6307-9F4F-3770710D37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2287" y="1753673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510" name="Tekstvak 25">
                  <a:extLst>
                    <a:ext uri="{FF2B5EF4-FFF2-40B4-BE49-F238E27FC236}">
                      <a16:creationId xmlns:a16="http://schemas.microsoft.com/office/drawing/2014/main" id="{94C3037F-E29D-D965-C815-7336A4367C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5645" y="1690010"/>
                  <a:ext cx="1431850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Steile helling</a:t>
                  </a:r>
                </a:p>
              </p:txBody>
            </p:sp>
          </p:grpSp>
          <p:sp>
            <p:nvSpPr>
              <p:cNvPr id="33" name="Ovaal 32">
                <a:extLst>
                  <a:ext uri="{FF2B5EF4-FFF2-40B4-BE49-F238E27FC236}">
                    <a16:creationId xmlns:a16="http://schemas.microsoft.com/office/drawing/2014/main" id="{9DB6F928-9E44-18C1-30A6-0D81192C341A}"/>
                  </a:ext>
                </a:extLst>
              </p:cNvPr>
              <p:cNvSpPr/>
              <p:nvPr/>
            </p:nvSpPr>
            <p:spPr>
              <a:xfrm>
                <a:off x="3905251" y="30829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5E3B402D-E2CF-4040-E978-7422F84B5479}"/>
                  </a:ext>
                </a:extLst>
              </p:cNvPr>
              <p:cNvSpPr/>
              <p:nvPr/>
            </p:nvSpPr>
            <p:spPr>
              <a:xfrm>
                <a:off x="3986213" y="3082925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35" name="Ovaal 34">
                <a:extLst>
                  <a:ext uri="{FF2B5EF4-FFF2-40B4-BE49-F238E27FC236}">
                    <a16:creationId xmlns:a16="http://schemas.microsoft.com/office/drawing/2014/main" id="{A01DAF71-E109-E20A-897C-834F51091F50}"/>
                  </a:ext>
                </a:extLst>
              </p:cNvPr>
              <p:cNvSpPr/>
              <p:nvPr/>
            </p:nvSpPr>
            <p:spPr>
              <a:xfrm>
                <a:off x="4070351" y="30829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0E440000-EB0B-43BE-D1B0-3DEB4B5DBF47}"/>
                </a:ext>
              </a:extLst>
            </p:cNvPr>
            <p:cNvSpPr/>
            <p:nvPr/>
          </p:nvSpPr>
          <p:spPr>
            <a:xfrm>
              <a:off x="4198938" y="22971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9461" name="Groep 70">
            <a:extLst>
              <a:ext uri="{FF2B5EF4-FFF2-40B4-BE49-F238E27FC236}">
                <a16:creationId xmlns:a16="http://schemas.microsoft.com/office/drawing/2014/main" id="{01A64168-64A0-C271-9FF1-64E93DE4E410}"/>
              </a:ext>
            </a:extLst>
          </p:cNvPr>
          <p:cNvGrpSpPr>
            <a:grpSpLocks/>
          </p:cNvGrpSpPr>
          <p:nvPr/>
        </p:nvGrpSpPr>
        <p:grpSpPr bwMode="auto">
          <a:xfrm>
            <a:off x="6346825" y="2297113"/>
            <a:ext cx="796925" cy="876300"/>
            <a:chOff x="5262563" y="2297113"/>
            <a:chExt cx="796925" cy="876300"/>
          </a:xfrm>
        </p:grpSpPr>
        <p:grpSp>
          <p:nvGrpSpPr>
            <p:cNvPr id="19496" name="Groep 8">
              <a:extLst>
                <a:ext uri="{FF2B5EF4-FFF2-40B4-BE49-F238E27FC236}">
                  <a16:creationId xmlns:a16="http://schemas.microsoft.com/office/drawing/2014/main" id="{31871EED-2A94-07B3-25AC-90476CB1DE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04907" y="2316163"/>
              <a:ext cx="752993" cy="758825"/>
              <a:chOff x="1975038" y="89489"/>
              <a:chExt cx="1478616" cy="1490611"/>
            </a:xfrm>
          </p:grpSpPr>
          <p:pic>
            <p:nvPicPr>
              <p:cNvPr id="19501" name="Afbeelding 9">
                <a:extLst>
                  <a:ext uri="{FF2B5EF4-FFF2-40B4-BE49-F238E27FC236}">
                    <a16:creationId xmlns:a16="http://schemas.microsoft.com/office/drawing/2014/main" id="{6C690A0E-16C9-D189-78A3-8F3EF701F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5038" y="164891"/>
                <a:ext cx="1415207" cy="1415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02" name="Tekstvak 10">
                <a:extLst>
                  <a:ext uri="{FF2B5EF4-FFF2-40B4-BE49-F238E27FC236}">
                    <a16:creationId xmlns:a16="http://schemas.microsoft.com/office/drawing/2014/main" id="{8E318BB5-47C7-B11F-FA89-969DE4E93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1643" y="89489"/>
                <a:ext cx="1462011" cy="42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Hellend vlak</a:t>
                </a:r>
              </a:p>
            </p:txBody>
          </p:sp>
        </p:grp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103DED5D-6380-33CC-B3B3-75E4D4F652D9}"/>
                </a:ext>
              </a:extLst>
            </p:cNvPr>
            <p:cNvSpPr/>
            <p:nvPr/>
          </p:nvSpPr>
          <p:spPr bwMode="auto">
            <a:xfrm>
              <a:off x="5353051" y="3092450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421A7E6D-6F22-0126-D37D-845B2A13641D}"/>
                </a:ext>
              </a:extLst>
            </p:cNvPr>
            <p:cNvSpPr/>
            <p:nvPr/>
          </p:nvSpPr>
          <p:spPr bwMode="auto">
            <a:xfrm>
              <a:off x="5434013" y="3092450"/>
              <a:ext cx="46038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5939CAFF-F23C-F877-D3C7-7FE3F4DA382A}"/>
                </a:ext>
              </a:extLst>
            </p:cNvPr>
            <p:cNvSpPr/>
            <p:nvPr/>
          </p:nvSpPr>
          <p:spPr bwMode="auto">
            <a:xfrm>
              <a:off x="5518151" y="3092450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85B6D537-F76B-13FB-E358-1DDB21751951}"/>
                </a:ext>
              </a:extLst>
            </p:cNvPr>
            <p:cNvSpPr/>
            <p:nvPr/>
          </p:nvSpPr>
          <p:spPr>
            <a:xfrm>
              <a:off x="5262563" y="229711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9462" name="Groep 74">
            <a:extLst>
              <a:ext uri="{FF2B5EF4-FFF2-40B4-BE49-F238E27FC236}">
                <a16:creationId xmlns:a16="http://schemas.microsoft.com/office/drawing/2014/main" id="{48AC2700-F5CF-1AB6-4CB7-236B5828C3C6}"/>
              </a:ext>
            </a:extLst>
          </p:cNvPr>
          <p:cNvGrpSpPr>
            <a:grpSpLocks/>
          </p:cNvGrpSpPr>
          <p:nvPr/>
        </p:nvGrpSpPr>
        <p:grpSpPr bwMode="auto">
          <a:xfrm>
            <a:off x="6345238" y="3371850"/>
            <a:ext cx="796925" cy="885825"/>
            <a:chOff x="5260975" y="3371850"/>
            <a:chExt cx="796925" cy="885825"/>
          </a:xfrm>
        </p:grpSpPr>
        <p:grpSp>
          <p:nvGrpSpPr>
            <p:cNvPr id="19488" name="Groep 58">
              <a:extLst>
                <a:ext uri="{FF2B5EF4-FFF2-40B4-BE49-F238E27FC236}">
                  <a16:creationId xmlns:a16="http://schemas.microsoft.com/office/drawing/2014/main" id="{5798F8C3-EEC3-2897-B903-1B1D0AF3F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075" y="3371850"/>
              <a:ext cx="728663" cy="833438"/>
              <a:chOff x="6013450" y="1220788"/>
              <a:chExt cx="728663" cy="833437"/>
            </a:xfrm>
          </p:grpSpPr>
          <p:grpSp>
            <p:nvGrpSpPr>
              <p:cNvPr id="19490" name="Groep 5">
                <a:extLst>
                  <a:ext uri="{FF2B5EF4-FFF2-40B4-BE49-F238E27FC236}">
                    <a16:creationId xmlns:a16="http://schemas.microsoft.com/office/drawing/2014/main" id="{83239D9A-A226-B790-32B4-D9D90F96F5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13450" y="1220788"/>
                <a:ext cx="728663" cy="768350"/>
                <a:chOff x="385724" y="71823"/>
                <a:chExt cx="1431850" cy="1508277"/>
              </a:xfrm>
            </p:grpSpPr>
            <p:pic>
              <p:nvPicPr>
                <p:cNvPr id="19494" name="Afbeelding 6">
                  <a:extLst>
                    <a:ext uri="{FF2B5EF4-FFF2-40B4-BE49-F238E27FC236}">
                      <a16:creationId xmlns:a16="http://schemas.microsoft.com/office/drawing/2014/main" id="{00EED405-F6B9-60A4-E363-F7A83E8AA3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2366" y="164891"/>
                  <a:ext cx="1415208" cy="1415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95" name="Tekstvak 7">
                  <a:extLst>
                    <a:ext uri="{FF2B5EF4-FFF2-40B4-BE49-F238E27FC236}">
                      <a16:creationId xmlns:a16="http://schemas.microsoft.com/office/drawing/2014/main" id="{81236263-983D-505D-216C-06F0498E96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724" y="71823"/>
                  <a:ext cx="1415208" cy="423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Grote put</a:t>
                  </a:r>
                </a:p>
              </p:txBody>
            </p:sp>
          </p:grpSp>
          <p:sp>
            <p:nvSpPr>
              <p:cNvPr id="54" name="Ovaal 53">
                <a:extLst>
                  <a:ext uri="{FF2B5EF4-FFF2-40B4-BE49-F238E27FC236}">
                    <a16:creationId xmlns:a16="http://schemas.microsoft.com/office/drawing/2014/main" id="{D4C19807-CF98-2ED1-7BFE-F0EC782C02CE}"/>
                  </a:ext>
                </a:extLst>
              </p:cNvPr>
              <p:cNvSpPr/>
              <p:nvPr/>
            </p:nvSpPr>
            <p:spPr>
              <a:xfrm>
                <a:off x="6048375" y="2008187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5" name="Ovaal 54">
                <a:extLst>
                  <a:ext uri="{FF2B5EF4-FFF2-40B4-BE49-F238E27FC236}">
                    <a16:creationId xmlns:a16="http://schemas.microsoft.com/office/drawing/2014/main" id="{3D4CCDE6-0FC7-2200-9983-B4779720D383}"/>
                  </a:ext>
                </a:extLst>
              </p:cNvPr>
              <p:cNvSpPr/>
              <p:nvPr/>
            </p:nvSpPr>
            <p:spPr>
              <a:xfrm>
                <a:off x="6129337" y="2008187"/>
                <a:ext cx="46038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6" name="Ovaal 55">
                <a:extLst>
                  <a:ext uri="{FF2B5EF4-FFF2-40B4-BE49-F238E27FC236}">
                    <a16:creationId xmlns:a16="http://schemas.microsoft.com/office/drawing/2014/main" id="{468E980B-45FE-1DFB-B619-F5573FC4CD42}"/>
                  </a:ext>
                </a:extLst>
              </p:cNvPr>
              <p:cNvSpPr/>
              <p:nvPr/>
            </p:nvSpPr>
            <p:spPr>
              <a:xfrm>
                <a:off x="6213475" y="2008187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82245BE5-E542-72CD-B357-DDE4158679AB}"/>
                </a:ext>
              </a:extLst>
            </p:cNvPr>
            <p:cNvSpPr/>
            <p:nvPr/>
          </p:nvSpPr>
          <p:spPr>
            <a:xfrm>
              <a:off x="5260975" y="3381375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9463" name="Groep 71">
            <a:extLst>
              <a:ext uri="{FF2B5EF4-FFF2-40B4-BE49-F238E27FC236}">
                <a16:creationId xmlns:a16="http://schemas.microsoft.com/office/drawing/2014/main" id="{01DB11D8-3639-DCC5-5B72-0E9F16373378}"/>
              </a:ext>
            </a:extLst>
          </p:cNvPr>
          <p:cNvGrpSpPr>
            <a:grpSpLocks/>
          </p:cNvGrpSpPr>
          <p:nvPr/>
        </p:nvGrpSpPr>
        <p:grpSpPr bwMode="auto">
          <a:xfrm>
            <a:off x="3125788" y="3373438"/>
            <a:ext cx="796925" cy="876300"/>
            <a:chOff x="2041525" y="3373438"/>
            <a:chExt cx="796925" cy="876300"/>
          </a:xfrm>
        </p:grpSpPr>
        <p:grpSp>
          <p:nvGrpSpPr>
            <p:cNvPr id="19482" name="Groep 14">
              <a:extLst>
                <a:ext uri="{FF2B5EF4-FFF2-40B4-BE49-F238E27FC236}">
                  <a16:creationId xmlns:a16="http://schemas.microsoft.com/office/drawing/2014/main" id="{EBBE703A-E6A3-6A19-1D17-BDD87C5CCB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76450" y="3395663"/>
              <a:ext cx="739775" cy="755650"/>
              <a:chOff x="385748" y="1656121"/>
              <a:chExt cx="1453762" cy="1482780"/>
            </a:xfrm>
          </p:grpSpPr>
          <p:pic>
            <p:nvPicPr>
              <p:cNvPr id="19486" name="Afbeelding 15">
                <a:extLst>
                  <a:ext uri="{FF2B5EF4-FFF2-40B4-BE49-F238E27FC236}">
                    <a16:creationId xmlns:a16="http://schemas.microsoft.com/office/drawing/2014/main" id="{BCFD5F86-D86F-57D1-F5C5-6A5959951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366" y="1723693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7" name="Tekstvak 16">
                <a:extLst>
                  <a:ext uri="{FF2B5EF4-FFF2-40B4-BE49-F238E27FC236}">
                    <a16:creationId xmlns:a16="http://schemas.microsoft.com/office/drawing/2014/main" id="{B4CAD95A-5D4E-31A3-10F3-419F1CF7E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748" y="1656121"/>
                <a:ext cx="1453762" cy="42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Kleine heuvel</a:t>
                </a:r>
              </a:p>
            </p:txBody>
          </p:sp>
        </p:grp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2823A16C-A252-3E20-2114-2777A8701865}"/>
                </a:ext>
              </a:extLst>
            </p:cNvPr>
            <p:cNvSpPr/>
            <p:nvPr/>
          </p:nvSpPr>
          <p:spPr bwMode="auto">
            <a:xfrm>
              <a:off x="2105025" y="4171950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6DC2B062-3ECD-6BCE-2E25-8AE7F2A73F9D}"/>
                </a:ext>
              </a:extLst>
            </p:cNvPr>
            <p:cNvSpPr/>
            <p:nvPr/>
          </p:nvSpPr>
          <p:spPr bwMode="auto">
            <a:xfrm>
              <a:off x="2185987" y="4171950"/>
              <a:ext cx="46038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272835BF-9C61-08F8-92AF-91F74066A6F5}"/>
                </a:ext>
              </a:extLst>
            </p:cNvPr>
            <p:cNvSpPr/>
            <p:nvPr/>
          </p:nvSpPr>
          <p:spPr>
            <a:xfrm>
              <a:off x="2041525" y="337343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9464" name="Groep 72">
            <a:extLst>
              <a:ext uri="{FF2B5EF4-FFF2-40B4-BE49-F238E27FC236}">
                <a16:creationId xmlns:a16="http://schemas.microsoft.com/office/drawing/2014/main" id="{619D6BC1-C76D-8173-8C68-2AB732CE1FF9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3373438"/>
            <a:ext cx="796925" cy="876300"/>
            <a:chOff x="3117850" y="3373438"/>
            <a:chExt cx="796925" cy="876300"/>
          </a:xfrm>
        </p:grpSpPr>
        <p:grpSp>
          <p:nvGrpSpPr>
            <p:cNvPr id="19475" name="Groep 62">
              <a:extLst>
                <a:ext uri="{FF2B5EF4-FFF2-40B4-BE49-F238E27FC236}">
                  <a16:creationId xmlns:a16="http://schemas.microsoft.com/office/drawing/2014/main" id="{BC58B0E4-6970-6B40-0A87-B062BF52D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1663" y="3384550"/>
              <a:ext cx="746125" cy="836613"/>
              <a:chOff x="4924425" y="2292350"/>
              <a:chExt cx="746125" cy="836613"/>
            </a:xfrm>
          </p:grpSpPr>
          <p:grpSp>
            <p:nvGrpSpPr>
              <p:cNvPr id="19477" name="Groep 17">
                <a:extLst>
                  <a:ext uri="{FF2B5EF4-FFF2-40B4-BE49-F238E27FC236}">
                    <a16:creationId xmlns:a16="http://schemas.microsoft.com/office/drawing/2014/main" id="{A6E74F2E-53E7-A5B4-55AA-F7E24BC0A51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24425" y="2292350"/>
                <a:ext cx="746125" cy="768350"/>
                <a:chOff x="1988050" y="3187500"/>
                <a:chExt cx="1466186" cy="1510202"/>
              </a:xfrm>
            </p:grpSpPr>
            <p:pic>
              <p:nvPicPr>
                <p:cNvPr id="19480" name="Afbeelding 18">
                  <a:extLst>
                    <a:ext uri="{FF2B5EF4-FFF2-40B4-BE49-F238E27FC236}">
                      <a16:creationId xmlns:a16="http://schemas.microsoft.com/office/drawing/2014/main" id="{5D604383-8F26-865F-7BF3-61D4BA7139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22342" y="3282494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481" name="Tekstvak 19">
                  <a:extLst>
                    <a:ext uri="{FF2B5EF4-FFF2-40B4-BE49-F238E27FC236}">
                      <a16:creationId xmlns:a16="http://schemas.microsoft.com/office/drawing/2014/main" id="{37407BCB-92D8-5ABE-F074-C30049A960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8050" y="3187500"/>
                  <a:ext cx="1466186" cy="265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Middelhoge heuvel</a:t>
                  </a:r>
                </a:p>
              </p:txBody>
            </p:sp>
          </p:grpSp>
          <p:sp>
            <p:nvSpPr>
              <p:cNvPr id="36" name="Ovaal 35">
                <a:extLst>
                  <a:ext uri="{FF2B5EF4-FFF2-40B4-BE49-F238E27FC236}">
                    <a16:creationId xmlns:a16="http://schemas.microsoft.com/office/drawing/2014/main" id="{AC7849B3-A4C1-EDFB-57FD-AED0F7BB711E}"/>
                  </a:ext>
                </a:extLst>
              </p:cNvPr>
              <p:cNvSpPr/>
              <p:nvPr/>
            </p:nvSpPr>
            <p:spPr>
              <a:xfrm>
                <a:off x="4981574" y="3082925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4CDFB8FC-318F-DD30-F6C2-D705A1F0E4F1}"/>
                  </a:ext>
                </a:extLst>
              </p:cNvPr>
              <p:cNvSpPr/>
              <p:nvPr/>
            </p:nvSpPr>
            <p:spPr>
              <a:xfrm>
                <a:off x="5062537" y="3082925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59876092-EEB2-F81B-B90C-B19EA77385CA}"/>
                </a:ext>
              </a:extLst>
            </p:cNvPr>
            <p:cNvSpPr/>
            <p:nvPr/>
          </p:nvSpPr>
          <p:spPr>
            <a:xfrm>
              <a:off x="3117850" y="337343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19465" name="Groep 73">
            <a:extLst>
              <a:ext uri="{FF2B5EF4-FFF2-40B4-BE49-F238E27FC236}">
                <a16:creationId xmlns:a16="http://schemas.microsoft.com/office/drawing/2014/main" id="{7F0DACAA-7781-210F-0B04-E3066F6CEB91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3382963"/>
            <a:ext cx="796925" cy="876300"/>
            <a:chOff x="4202113" y="3382963"/>
            <a:chExt cx="796925" cy="876300"/>
          </a:xfrm>
        </p:grpSpPr>
        <p:grpSp>
          <p:nvGrpSpPr>
            <p:cNvPr id="19468" name="Groep 11">
              <a:extLst>
                <a:ext uri="{FF2B5EF4-FFF2-40B4-BE49-F238E27FC236}">
                  <a16:creationId xmlns:a16="http://schemas.microsoft.com/office/drawing/2014/main" id="{05B4C24F-ECEA-8C56-932B-2F78B3B1306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35450" y="3395663"/>
              <a:ext cx="757238" cy="755650"/>
              <a:chOff x="3616867" y="96272"/>
              <a:chExt cx="1487435" cy="1483828"/>
            </a:xfrm>
          </p:grpSpPr>
          <p:pic>
            <p:nvPicPr>
              <p:cNvPr id="19473" name="Afbeelding 12">
                <a:extLst>
                  <a:ext uri="{FF2B5EF4-FFF2-40B4-BE49-F238E27FC236}">
                    <a16:creationId xmlns:a16="http://schemas.microsoft.com/office/drawing/2014/main" id="{27EFADF9-39F5-E670-04EF-88A73B58A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2526" y="164892"/>
                <a:ext cx="1415208" cy="1415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4" name="Tekstvak 13">
                <a:extLst>
                  <a:ext uri="{FF2B5EF4-FFF2-40B4-BE49-F238E27FC236}">
                    <a16:creationId xmlns:a16="http://schemas.microsoft.com/office/drawing/2014/main" id="{18FB479C-EB20-2050-C1D9-645B73AD7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6867" y="96272"/>
                <a:ext cx="1487435" cy="423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Hoge heuvel</a:t>
                </a:r>
              </a:p>
            </p:txBody>
          </p:sp>
        </p:grp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D2B1F52-D2B1-3DE4-3D38-C67E5A3ABB35}"/>
                </a:ext>
              </a:extLst>
            </p:cNvPr>
            <p:cNvSpPr/>
            <p:nvPr/>
          </p:nvSpPr>
          <p:spPr bwMode="auto">
            <a:xfrm>
              <a:off x="4270376" y="4171950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F7470865-0ED0-3419-3028-906AC438B0C1}"/>
                </a:ext>
              </a:extLst>
            </p:cNvPr>
            <p:cNvSpPr/>
            <p:nvPr/>
          </p:nvSpPr>
          <p:spPr bwMode="auto">
            <a:xfrm>
              <a:off x="4351338" y="4171950"/>
              <a:ext cx="46038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1D1E7EB-32EE-8C32-A462-1EDE14E71BE7}"/>
                </a:ext>
              </a:extLst>
            </p:cNvPr>
            <p:cNvSpPr/>
            <p:nvPr/>
          </p:nvSpPr>
          <p:spPr bwMode="auto">
            <a:xfrm>
              <a:off x="4435476" y="4171950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45A2350C-DF42-9A6B-0B34-762ACFC638F5}"/>
                </a:ext>
              </a:extLst>
            </p:cNvPr>
            <p:cNvSpPr/>
            <p:nvPr/>
          </p:nvSpPr>
          <p:spPr>
            <a:xfrm>
              <a:off x="4202113" y="3382963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68" name="Rechthoek 67">
            <a:extLst>
              <a:ext uri="{FF2B5EF4-FFF2-40B4-BE49-F238E27FC236}">
                <a16:creationId xmlns:a16="http://schemas.microsoft.com/office/drawing/2014/main" id="{BA74AECE-54B5-7E7B-65E3-61CFDC697121}"/>
              </a:ext>
            </a:extLst>
          </p:cNvPr>
          <p:cNvSpPr>
            <a:spLocks noChangeAspect="1"/>
          </p:cNvSpPr>
          <p:nvPr/>
        </p:nvSpPr>
        <p:spPr>
          <a:xfrm>
            <a:off x="1890713" y="2297113"/>
            <a:ext cx="892175" cy="889000"/>
          </a:xfrm>
          <a:prstGeom prst="rect">
            <a:avLst/>
          </a:prstGeom>
          <a:solidFill>
            <a:srgbClr val="E84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HOOG </a:t>
            </a:r>
          </a:p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EN LAAG</a:t>
            </a:r>
          </a:p>
        </p:txBody>
      </p:sp>
      <p:sp>
        <p:nvSpPr>
          <p:cNvPr id="19467" name="Title 7">
            <a:extLst>
              <a:ext uri="{FF2B5EF4-FFF2-40B4-BE49-F238E27FC236}">
                <a16:creationId xmlns:a16="http://schemas.microsoft.com/office/drawing/2014/main" id="{24F3DCA4-97A3-9FE1-7DFC-BFEC87608389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ep 56">
            <a:extLst>
              <a:ext uri="{FF2B5EF4-FFF2-40B4-BE49-F238E27FC236}">
                <a16:creationId xmlns:a16="http://schemas.microsoft.com/office/drawing/2014/main" id="{F0F51340-6573-6945-8BCE-2CDF391636ED}"/>
              </a:ext>
            </a:extLst>
          </p:cNvPr>
          <p:cNvGrpSpPr>
            <a:grpSpLocks/>
          </p:cNvGrpSpPr>
          <p:nvPr/>
        </p:nvGrpSpPr>
        <p:grpSpPr bwMode="auto">
          <a:xfrm>
            <a:off x="4237038" y="3395663"/>
            <a:ext cx="728662" cy="836612"/>
            <a:chOff x="3854450" y="2311400"/>
            <a:chExt cx="728663" cy="836613"/>
          </a:xfrm>
        </p:grpSpPr>
        <p:grpSp>
          <p:nvGrpSpPr>
            <p:cNvPr id="21572" name="Groep 31">
              <a:extLst>
                <a:ext uri="{FF2B5EF4-FFF2-40B4-BE49-F238E27FC236}">
                  <a16:creationId xmlns:a16="http://schemas.microsoft.com/office/drawing/2014/main" id="{EF7BAC06-9136-5389-E4C5-3D99469A9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4450" y="2311400"/>
              <a:ext cx="728663" cy="754063"/>
              <a:chOff x="1739900" y="2035175"/>
              <a:chExt cx="728503" cy="753902"/>
            </a:xfrm>
          </p:grpSpPr>
          <p:pic>
            <p:nvPicPr>
              <p:cNvPr id="21576" name="Afbeelding 9">
                <a:extLst>
                  <a:ext uri="{FF2B5EF4-FFF2-40B4-BE49-F238E27FC236}">
                    <a16:creationId xmlns:a16="http://schemas.microsoft.com/office/drawing/2014/main" id="{E587BDFA-28B9-5B29-E12F-2620A02B4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8370" y="2069077"/>
                <a:ext cx="720033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77" name="Tekstvak 10">
                <a:extLst>
                  <a:ext uri="{FF2B5EF4-FFF2-40B4-BE49-F238E27FC236}">
                    <a16:creationId xmlns:a16="http://schemas.microsoft.com/office/drawing/2014/main" id="{49CE5D26-F48A-2F11-8D99-B4D85D50E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9900" y="2035175"/>
                <a:ext cx="719201" cy="215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Stenen vloer</a:t>
                </a: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A7A2167-AA43-BAD5-3100-12B451AA7F10}"/>
                </a:ext>
              </a:extLst>
            </p:cNvPr>
            <p:cNvSpPr/>
            <p:nvPr/>
          </p:nvSpPr>
          <p:spPr>
            <a:xfrm>
              <a:off x="3879850" y="3101976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C6B26B2-ABCD-9977-9C0D-C3A3FB222E11}"/>
                </a:ext>
              </a:extLst>
            </p:cNvPr>
            <p:cNvSpPr/>
            <p:nvPr/>
          </p:nvSpPr>
          <p:spPr>
            <a:xfrm>
              <a:off x="3960812" y="3101976"/>
              <a:ext cx="46038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AD6AF685-1876-48E4-537B-53C2AC93D50B}"/>
                </a:ext>
              </a:extLst>
            </p:cNvPr>
            <p:cNvSpPr/>
            <p:nvPr/>
          </p:nvSpPr>
          <p:spPr>
            <a:xfrm>
              <a:off x="4044950" y="3101976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1507" name="Groep 55">
            <a:extLst>
              <a:ext uri="{FF2B5EF4-FFF2-40B4-BE49-F238E27FC236}">
                <a16:creationId xmlns:a16="http://schemas.microsoft.com/office/drawing/2014/main" id="{BC692E61-5EC1-E850-3362-A7F0CFC5B524}"/>
              </a:ext>
            </a:extLst>
          </p:cNvPr>
          <p:cNvGrpSpPr>
            <a:grpSpLocks/>
          </p:cNvGrpSpPr>
          <p:nvPr/>
        </p:nvGrpSpPr>
        <p:grpSpPr bwMode="auto">
          <a:xfrm>
            <a:off x="3098800" y="3405188"/>
            <a:ext cx="820738" cy="827087"/>
            <a:chOff x="2725738" y="2320925"/>
            <a:chExt cx="820737" cy="827088"/>
          </a:xfrm>
        </p:grpSpPr>
        <p:grpSp>
          <p:nvGrpSpPr>
            <p:cNvPr id="21566" name="Groep 35">
              <a:extLst>
                <a:ext uri="{FF2B5EF4-FFF2-40B4-BE49-F238E27FC236}">
                  <a16:creationId xmlns:a16="http://schemas.microsoft.com/office/drawing/2014/main" id="{405773BC-B5A0-30E1-9351-F4A4A4D59D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5738" y="2320925"/>
              <a:ext cx="820737" cy="747713"/>
              <a:chOff x="1689100" y="3273425"/>
              <a:chExt cx="820738" cy="746944"/>
            </a:xfrm>
          </p:grpSpPr>
          <p:pic>
            <p:nvPicPr>
              <p:cNvPr id="21570" name="Afbeelding 6">
                <a:extLst>
                  <a:ext uri="{FF2B5EF4-FFF2-40B4-BE49-F238E27FC236}">
                    <a16:creationId xmlns:a16="http://schemas.microsoft.com/office/drawing/2014/main" id="{D92D7340-3031-DAD6-8F78-2A5A74E86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8378" y="3300369"/>
                <a:ext cx="718355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71" name="Tekstvak 7">
                <a:extLst>
                  <a:ext uri="{FF2B5EF4-FFF2-40B4-BE49-F238E27FC236}">
                    <a16:creationId xmlns:a16="http://schemas.microsoft.com/office/drawing/2014/main" id="{2150822A-01D9-270C-4AA3-40D8E9DD76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100" y="3273425"/>
                <a:ext cx="820738" cy="215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Plankenvloer</a:t>
                </a:r>
              </a:p>
            </p:txBody>
          </p:sp>
        </p:grp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6A17370C-5BE4-2BA8-2595-58895E216382}"/>
                </a:ext>
              </a:extLst>
            </p:cNvPr>
            <p:cNvSpPr/>
            <p:nvPr/>
          </p:nvSpPr>
          <p:spPr>
            <a:xfrm>
              <a:off x="2820988" y="3101976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84A09B77-28C2-649D-046F-B26AAABF1C43}"/>
                </a:ext>
              </a:extLst>
            </p:cNvPr>
            <p:cNvSpPr/>
            <p:nvPr/>
          </p:nvSpPr>
          <p:spPr>
            <a:xfrm>
              <a:off x="2901951" y="3101976"/>
              <a:ext cx="46037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F1343174-3673-6903-DC36-ED1418C31351}"/>
                </a:ext>
              </a:extLst>
            </p:cNvPr>
            <p:cNvSpPr/>
            <p:nvPr/>
          </p:nvSpPr>
          <p:spPr>
            <a:xfrm>
              <a:off x="2986088" y="3101976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1508" name="Groep 59">
            <a:extLst>
              <a:ext uri="{FF2B5EF4-FFF2-40B4-BE49-F238E27FC236}">
                <a16:creationId xmlns:a16="http://schemas.microsoft.com/office/drawing/2014/main" id="{BA0C83EE-8011-52DC-1360-285597AA83F8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3405188"/>
            <a:ext cx="809625" cy="817562"/>
            <a:chOff x="2725738" y="3389313"/>
            <a:chExt cx="809625" cy="817561"/>
          </a:xfrm>
        </p:grpSpPr>
        <p:grpSp>
          <p:nvGrpSpPr>
            <p:cNvPr id="21560" name="Groep 37">
              <a:extLst>
                <a:ext uri="{FF2B5EF4-FFF2-40B4-BE49-F238E27FC236}">
                  <a16:creationId xmlns:a16="http://schemas.microsoft.com/office/drawing/2014/main" id="{AAFF1389-A606-25FE-99E7-323BB32C42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5738" y="3389313"/>
              <a:ext cx="809625" cy="746125"/>
              <a:chOff x="4235450" y="3273425"/>
              <a:chExt cx="809625" cy="746489"/>
            </a:xfrm>
          </p:grpSpPr>
          <p:pic>
            <p:nvPicPr>
              <p:cNvPr id="21564" name="Afbeelding 15">
                <a:extLst>
                  <a:ext uri="{FF2B5EF4-FFF2-40B4-BE49-F238E27FC236}">
                    <a16:creationId xmlns:a16="http://schemas.microsoft.com/office/drawing/2014/main" id="{87CCE172-3A2A-ADC6-B1CE-6B4379352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1669" y="3299914"/>
                <a:ext cx="718105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65" name="Tekstvak 16">
                <a:extLst>
                  <a:ext uri="{FF2B5EF4-FFF2-40B4-BE49-F238E27FC236}">
                    <a16:creationId xmlns:a16="http://schemas.microsoft.com/office/drawing/2014/main" id="{9FA59AD2-4EC6-DFBB-8371-41CE6A133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5450" y="3273425"/>
                <a:ext cx="809625" cy="215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Rubbertegels</a:t>
                </a:r>
              </a:p>
            </p:txBody>
          </p:sp>
        </p:grp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180E6ABF-B4FE-0474-EE67-F116C1F166C2}"/>
                </a:ext>
              </a:extLst>
            </p:cNvPr>
            <p:cNvSpPr/>
            <p:nvPr/>
          </p:nvSpPr>
          <p:spPr>
            <a:xfrm>
              <a:off x="2832101" y="4160837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B6D49025-D6A8-E6D2-17A9-E0992DCB0F44}"/>
                </a:ext>
              </a:extLst>
            </p:cNvPr>
            <p:cNvSpPr/>
            <p:nvPr/>
          </p:nvSpPr>
          <p:spPr>
            <a:xfrm>
              <a:off x="2913063" y="4160837"/>
              <a:ext cx="46038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CEFF2E8A-0A5A-33D8-26D7-C77A7D2738B8}"/>
                </a:ext>
              </a:extLst>
            </p:cNvPr>
            <p:cNvSpPr/>
            <p:nvPr/>
          </p:nvSpPr>
          <p:spPr>
            <a:xfrm>
              <a:off x="2997201" y="4160837"/>
              <a:ext cx="44450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1509" name="Groep 6">
            <a:extLst>
              <a:ext uri="{FF2B5EF4-FFF2-40B4-BE49-F238E27FC236}">
                <a16:creationId xmlns:a16="http://schemas.microsoft.com/office/drawing/2014/main" id="{78986CD0-1634-F918-D1F5-F606ED530BB3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2297113"/>
            <a:ext cx="796925" cy="876300"/>
            <a:chOff x="6357408" y="2339448"/>
            <a:chExt cx="796925" cy="876300"/>
          </a:xfrm>
        </p:grpSpPr>
        <p:grpSp>
          <p:nvGrpSpPr>
            <p:cNvPr id="21553" name="Groep 54">
              <a:extLst>
                <a:ext uri="{FF2B5EF4-FFF2-40B4-BE49-F238E27FC236}">
                  <a16:creationId xmlns:a16="http://schemas.microsoft.com/office/drawing/2014/main" id="{8324681F-167B-4782-E76B-4C43F499F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0800" y="2364848"/>
              <a:ext cx="720725" cy="835025"/>
              <a:chOff x="7112000" y="1230313"/>
              <a:chExt cx="720725" cy="834495"/>
            </a:xfrm>
          </p:grpSpPr>
          <p:grpSp>
            <p:nvGrpSpPr>
              <p:cNvPr id="21555" name="Groep 29">
                <a:extLst>
                  <a:ext uri="{FF2B5EF4-FFF2-40B4-BE49-F238E27FC236}">
                    <a16:creationId xmlns:a16="http://schemas.microsoft.com/office/drawing/2014/main" id="{7D5CD132-7928-EFDC-85DF-6CE3A932AE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12000" y="1230313"/>
                <a:ext cx="720725" cy="752475"/>
                <a:chOff x="5486400" y="768350"/>
                <a:chExt cx="720193" cy="751943"/>
              </a:xfrm>
            </p:grpSpPr>
            <p:pic>
              <p:nvPicPr>
                <p:cNvPr id="21558" name="Afbeelding 3">
                  <a:extLst>
                    <a:ext uri="{FF2B5EF4-FFF2-40B4-BE49-F238E27FC236}">
                      <a16:creationId xmlns:a16="http://schemas.microsoft.com/office/drawing/2014/main" id="{CBF8225F-E87C-5451-82FD-205B402141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6400" y="800293"/>
                  <a:ext cx="720193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9" name="Tekstvak 4">
                  <a:extLst>
                    <a:ext uri="{FF2B5EF4-FFF2-40B4-BE49-F238E27FC236}">
                      <a16:creationId xmlns:a16="http://schemas.microsoft.com/office/drawing/2014/main" id="{F28BEA99-59A0-F698-DD8B-3E5275A3A5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90639" y="768350"/>
                  <a:ext cx="711981" cy="2156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Boomschors</a:t>
                  </a:r>
                </a:p>
              </p:txBody>
            </p:sp>
          </p:grpSp>
          <p:sp>
            <p:nvSpPr>
              <p:cNvPr id="62" name="Ovaal 61">
                <a:extLst>
                  <a:ext uri="{FF2B5EF4-FFF2-40B4-BE49-F238E27FC236}">
                    <a16:creationId xmlns:a16="http://schemas.microsoft.com/office/drawing/2014/main" id="{E2C6BD4A-8352-CBC6-6277-8D2043CB9932}"/>
                  </a:ext>
                </a:extLst>
              </p:cNvPr>
              <p:cNvSpPr/>
              <p:nvPr/>
            </p:nvSpPr>
            <p:spPr>
              <a:xfrm>
                <a:off x="7136870" y="2018799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63" name="Ovaal 62">
                <a:extLst>
                  <a:ext uri="{FF2B5EF4-FFF2-40B4-BE49-F238E27FC236}">
                    <a16:creationId xmlns:a16="http://schemas.microsoft.com/office/drawing/2014/main" id="{A53D320C-52D1-8981-5B0E-A35364F8506A}"/>
                  </a:ext>
                </a:extLst>
              </p:cNvPr>
              <p:cNvSpPr/>
              <p:nvPr/>
            </p:nvSpPr>
            <p:spPr>
              <a:xfrm>
                <a:off x="7217833" y="2018799"/>
                <a:ext cx="46037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8A085F69-8482-3698-3712-420BD7E1A0E9}"/>
                </a:ext>
              </a:extLst>
            </p:cNvPr>
            <p:cNvSpPr/>
            <p:nvPr/>
          </p:nvSpPr>
          <p:spPr>
            <a:xfrm>
              <a:off x="6357408" y="233944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57" name="Rechthoek 56">
            <a:extLst>
              <a:ext uri="{FF2B5EF4-FFF2-40B4-BE49-F238E27FC236}">
                <a16:creationId xmlns:a16="http://schemas.microsoft.com/office/drawing/2014/main" id="{4C5D2FF4-F561-2C9A-3789-7C04F0AC3CED}"/>
              </a:ext>
            </a:extLst>
          </p:cNvPr>
          <p:cNvSpPr/>
          <p:nvPr/>
        </p:nvSpPr>
        <p:spPr>
          <a:xfrm>
            <a:off x="3116263" y="3373438"/>
            <a:ext cx="796925" cy="8763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F8B58008-BA71-8360-0227-FA3CF6F81841}"/>
              </a:ext>
            </a:extLst>
          </p:cNvPr>
          <p:cNvSpPr/>
          <p:nvPr/>
        </p:nvSpPr>
        <p:spPr>
          <a:xfrm>
            <a:off x="4202113" y="3373438"/>
            <a:ext cx="796925" cy="8763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5814B5D1-AF8B-3599-F4AF-5E56AB5818A0}"/>
              </a:ext>
            </a:extLst>
          </p:cNvPr>
          <p:cNvSpPr/>
          <p:nvPr/>
        </p:nvSpPr>
        <p:spPr>
          <a:xfrm>
            <a:off x="5286375" y="3382963"/>
            <a:ext cx="796925" cy="876300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grpSp>
        <p:nvGrpSpPr>
          <p:cNvPr id="21513" name="Groep 2">
            <a:extLst>
              <a:ext uri="{FF2B5EF4-FFF2-40B4-BE49-F238E27FC236}">
                <a16:creationId xmlns:a16="http://schemas.microsoft.com/office/drawing/2014/main" id="{F89F4057-552E-1243-9765-73D5A1D57D00}"/>
              </a:ext>
            </a:extLst>
          </p:cNvPr>
          <p:cNvGrpSpPr>
            <a:grpSpLocks/>
          </p:cNvGrpSpPr>
          <p:nvPr/>
        </p:nvGrpSpPr>
        <p:grpSpPr bwMode="auto">
          <a:xfrm>
            <a:off x="3121025" y="2311400"/>
            <a:ext cx="796925" cy="882650"/>
            <a:chOff x="2044667" y="2345268"/>
            <a:chExt cx="796925" cy="882122"/>
          </a:xfrm>
        </p:grpSpPr>
        <p:grpSp>
          <p:nvGrpSpPr>
            <p:cNvPr id="21547" name="Groep 46">
              <a:extLst>
                <a:ext uri="{FF2B5EF4-FFF2-40B4-BE49-F238E27FC236}">
                  <a16:creationId xmlns:a16="http://schemas.microsoft.com/office/drawing/2014/main" id="{D2AE8BCF-DFFE-D00E-2824-52EE5334C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1213" y="2345268"/>
              <a:ext cx="738187" cy="842963"/>
              <a:chOff x="2797175" y="1220788"/>
              <a:chExt cx="738188" cy="843491"/>
            </a:xfrm>
          </p:grpSpPr>
          <p:grpSp>
            <p:nvGrpSpPr>
              <p:cNvPr id="21549" name="Groep 34">
                <a:extLst>
                  <a:ext uri="{FF2B5EF4-FFF2-40B4-BE49-F238E27FC236}">
                    <a16:creationId xmlns:a16="http://schemas.microsoft.com/office/drawing/2014/main" id="{5E331384-8FF4-63BD-6E99-453CFCBAD9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7175" y="1220788"/>
                <a:ext cx="738188" cy="763587"/>
                <a:chOff x="5473700" y="2025650"/>
                <a:chExt cx="738188" cy="762885"/>
              </a:xfrm>
            </p:grpSpPr>
            <p:pic>
              <p:nvPicPr>
                <p:cNvPr id="21551" name="Afbeelding 24">
                  <a:extLst>
                    <a:ext uri="{FF2B5EF4-FFF2-40B4-BE49-F238E27FC236}">
                      <a16:creationId xmlns:a16="http://schemas.microsoft.com/office/drawing/2014/main" id="{B9A5BBEC-BD05-6E98-C0C5-00F6FB95E8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3700" y="2068535"/>
                  <a:ext cx="720545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2" name="Tekstvak 25">
                  <a:extLst>
                    <a:ext uri="{FF2B5EF4-FFF2-40B4-BE49-F238E27FC236}">
                      <a16:creationId xmlns:a16="http://schemas.microsoft.com/office/drawing/2014/main" id="{C1E17C97-03AE-CE56-AD00-F40C8E7837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3343" y="2025650"/>
                  <a:ext cx="708545" cy="215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Lang gras</a:t>
                  </a:r>
                </a:p>
              </p:txBody>
            </p:sp>
          </p:grpSp>
          <p:sp>
            <p:nvSpPr>
              <p:cNvPr id="46" name="Ovaal 45">
                <a:extLst>
                  <a:ext uri="{FF2B5EF4-FFF2-40B4-BE49-F238E27FC236}">
                    <a16:creationId xmlns:a16="http://schemas.microsoft.com/office/drawing/2014/main" id="{F95761AF-8C83-551D-8F1C-080E9468144C}"/>
                  </a:ext>
                </a:extLst>
              </p:cNvPr>
              <p:cNvSpPr/>
              <p:nvPr/>
            </p:nvSpPr>
            <p:spPr>
              <a:xfrm>
                <a:off x="2801904" y="2017735"/>
                <a:ext cx="44450" cy="460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0746E1CB-673E-BC91-E5D8-503603F5DA7F}"/>
                </a:ext>
              </a:extLst>
            </p:cNvPr>
            <p:cNvSpPr/>
            <p:nvPr/>
          </p:nvSpPr>
          <p:spPr>
            <a:xfrm>
              <a:off x="2044667" y="2351614"/>
              <a:ext cx="796925" cy="87577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1514" name="Groep 3">
            <a:extLst>
              <a:ext uri="{FF2B5EF4-FFF2-40B4-BE49-F238E27FC236}">
                <a16:creationId xmlns:a16="http://schemas.microsoft.com/office/drawing/2014/main" id="{3C7D4E5C-A6CD-1D1B-398C-DBA6F519D707}"/>
              </a:ext>
            </a:extLst>
          </p:cNvPr>
          <p:cNvGrpSpPr>
            <a:grpSpLocks/>
          </p:cNvGrpSpPr>
          <p:nvPr/>
        </p:nvGrpSpPr>
        <p:grpSpPr bwMode="auto">
          <a:xfrm>
            <a:off x="6356350" y="2309813"/>
            <a:ext cx="796925" cy="876300"/>
            <a:chOff x="3109879" y="2347915"/>
            <a:chExt cx="796925" cy="876300"/>
          </a:xfrm>
        </p:grpSpPr>
        <p:grpSp>
          <p:nvGrpSpPr>
            <p:cNvPr id="21540" name="Groep 47">
              <a:extLst>
                <a:ext uri="{FF2B5EF4-FFF2-40B4-BE49-F238E27FC236}">
                  <a16:creationId xmlns:a16="http://schemas.microsoft.com/office/drawing/2014/main" id="{7DBA6565-84F7-CC00-0500-B57930701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775" y="2364318"/>
              <a:ext cx="719138" cy="823913"/>
              <a:chOff x="3863975" y="1239838"/>
              <a:chExt cx="719138" cy="824441"/>
            </a:xfrm>
          </p:grpSpPr>
          <p:grpSp>
            <p:nvGrpSpPr>
              <p:cNvPr id="21542" name="Groep 36">
                <a:extLst>
                  <a:ext uri="{FF2B5EF4-FFF2-40B4-BE49-F238E27FC236}">
                    <a16:creationId xmlns:a16="http://schemas.microsoft.com/office/drawing/2014/main" id="{BBDC8467-5E99-36F2-CC1C-4DE3D1E866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3975" y="1239838"/>
                <a:ext cx="719138" cy="747712"/>
                <a:chOff x="3070225" y="3273425"/>
                <a:chExt cx="719137" cy="746993"/>
              </a:xfrm>
            </p:grpSpPr>
            <p:pic>
              <p:nvPicPr>
                <p:cNvPr id="21545" name="Afbeelding 12">
                  <a:extLst>
                    <a:ext uri="{FF2B5EF4-FFF2-40B4-BE49-F238E27FC236}">
                      <a16:creationId xmlns:a16="http://schemas.microsoft.com/office/drawing/2014/main" id="{69C8C9F2-E4C6-417B-0CEE-F39860D683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0225" y="3300418"/>
                  <a:ext cx="718420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46" name="Tekstvak 13">
                  <a:extLst>
                    <a:ext uri="{FF2B5EF4-FFF2-40B4-BE49-F238E27FC236}">
                      <a16:creationId xmlns:a16="http://schemas.microsoft.com/office/drawing/2014/main" id="{B7D882A0-A6F9-F3CE-2E99-7EAEFD2A13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2566" y="3273425"/>
                  <a:ext cx="676796" cy="215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Zand</a:t>
                  </a:r>
                </a:p>
              </p:txBody>
            </p:sp>
          </p:grpSp>
          <p:sp>
            <p:nvSpPr>
              <p:cNvPr id="58" name="Ovaal 57">
                <a:extLst>
                  <a:ext uri="{FF2B5EF4-FFF2-40B4-BE49-F238E27FC236}">
                    <a16:creationId xmlns:a16="http://schemas.microsoft.com/office/drawing/2014/main" id="{A74CA9B5-9618-136C-D437-0752E7F92874}"/>
                  </a:ext>
                </a:extLst>
              </p:cNvPr>
              <p:cNvSpPr/>
              <p:nvPr/>
            </p:nvSpPr>
            <p:spPr>
              <a:xfrm>
                <a:off x="3889342" y="2017683"/>
                <a:ext cx="44450" cy="460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D9EBF400-217B-AFEC-E973-BEBE3B13BD82}"/>
                  </a:ext>
                </a:extLst>
              </p:cNvPr>
              <p:cNvSpPr/>
              <p:nvPr/>
            </p:nvSpPr>
            <p:spPr>
              <a:xfrm>
                <a:off x="3970304" y="2017683"/>
                <a:ext cx="46038" cy="4606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AE507135-68C7-6FE7-C57C-DBCE76F410BC}"/>
                </a:ext>
              </a:extLst>
            </p:cNvPr>
            <p:cNvSpPr/>
            <p:nvPr/>
          </p:nvSpPr>
          <p:spPr>
            <a:xfrm>
              <a:off x="3109879" y="2347915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1515" name="Groep 4">
            <a:extLst>
              <a:ext uri="{FF2B5EF4-FFF2-40B4-BE49-F238E27FC236}">
                <a16:creationId xmlns:a16="http://schemas.microsoft.com/office/drawing/2014/main" id="{CABB62EB-869D-AD03-8DA9-FF75AF6CCC64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2311400"/>
            <a:ext cx="900112" cy="879475"/>
            <a:chOff x="4159250" y="2345268"/>
            <a:chExt cx="900113" cy="878947"/>
          </a:xfrm>
        </p:grpSpPr>
        <p:grpSp>
          <p:nvGrpSpPr>
            <p:cNvPr id="21533" name="Groep 50">
              <a:extLst>
                <a:ext uri="{FF2B5EF4-FFF2-40B4-BE49-F238E27FC236}">
                  <a16:creationId xmlns:a16="http://schemas.microsoft.com/office/drawing/2014/main" id="{5E29F484-8EEC-C708-5FB8-5D313F1B9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9250" y="2345268"/>
              <a:ext cx="900113" cy="850900"/>
              <a:chOff x="4857750" y="1220788"/>
              <a:chExt cx="900113" cy="850900"/>
            </a:xfrm>
          </p:grpSpPr>
          <p:grpSp>
            <p:nvGrpSpPr>
              <p:cNvPr id="21535" name="Groep 33">
                <a:extLst>
                  <a:ext uri="{FF2B5EF4-FFF2-40B4-BE49-F238E27FC236}">
                    <a16:creationId xmlns:a16="http://schemas.microsoft.com/office/drawing/2014/main" id="{4DDC5A23-66ED-2274-467B-DEED9429AE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7750" y="1220788"/>
                <a:ext cx="900113" cy="760412"/>
                <a:chOff x="4210050" y="2028825"/>
                <a:chExt cx="900113" cy="760375"/>
              </a:xfrm>
            </p:grpSpPr>
            <p:pic>
              <p:nvPicPr>
                <p:cNvPr id="21538" name="Afbeelding 18">
                  <a:extLst>
                    <a:ext uri="{FF2B5EF4-FFF2-40B4-BE49-F238E27FC236}">
                      <a16:creationId xmlns:a16="http://schemas.microsoft.com/office/drawing/2014/main" id="{13DCF6C2-2F70-4CD0-D039-7463E313D7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9641" y="2069200"/>
                  <a:ext cx="720593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39" name="Tekstvak 19">
                  <a:extLst>
                    <a:ext uri="{FF2B5EF4-FFF2-40B4-BE49-F238E27FC236}">
                      <a16:creationId xmlns:a16="http://schemas.microsoft.com/office/drawing/2014/main" id="{C59F4260-FE8F-3F16-2467-B1F8C807E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10050" y="2028825"/>
                  <a:ext cx="900113" cy="215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Open grasveld</a:t>
                  </a:r>
                </a:p>
              </p:txBody>
            </p:sp>
          </p:grpSp>
          <p:sp>
            <p:nvSpPr>
              <p:cNvPr id="49" name="Ovaal 48">
                <a:extLst>
                  <a:ext uri="{FF2B5EF4-FFF2-40B4-BE49-F238E27FC236}">
                    <a16:creationId xmlns:a16="http://schemas.microsoft.com/office/drawing/2014/main" id="{34D79AEB-7CB9-D926-4882-776EB5485EF2}"/>
                  </a:ext>
                </a:extLst>
              </p:cNvPr>
              <p:cNvSpPr/>
              <p:nvPr/>
            </p:nvSpPr>
            <p:spPr>
              <a:xfrm>
                <a:off x="4953000" y="2025168"/>
                <a:ext cx="44450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50" name="Ovaal 49">
                <a:extLst>
                  <a:ext uri="{FF2B5EF4-FFF2-40B4-BE49-F238E27FC236}">
                    <a16:creationId xmlns:a16="http://schemas.microsoft.com/office/drawing/2014/main" id="{3CA6EB23-CF42-B849-B91B-384C95E9C5E5}"/>
                  </a:ext>
                </a:extLst>
              </p:cNvPr>
              <p:cNvSpPr/>
              <p:nvPr/>
            </p:nvSpPr>
            <p:spPr>
              <a:xfrm>
                <a:off x="5033962" y="2025168"/>
                <a:ext cx="46038" cy="46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57471DE6-B060-17B7-B0DB-0AEF38DD9ADB}"/>
                </a:ext>
              </a:extLst>
            </p:cNvPr>
            <p:cNvSpPr/>
            <p:nvPr/>
          </p:nvSpPr>
          <p:spPr>
            <a:xfrm>
              <a:off x="4194175" y="2348441"/>
              <a:ext cx="796926" cy="87577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1516" name="Groep 5">
            <a:extLst>
              <a:ext uri="{FF2B5EF4-FFF2-40B4-BE49-F238E27FC236}">
                <a16:creationId xmlns:a16="http://schemas.microsoft.com/office/drawing/2014/main" id="{7A4C14DC-3A01-9E48-C008-503BC841F159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2300288"/>
            <a:ext cx="796925" cy="876300"/>
            <a:chOff x="5286342" y="2339448"/>
            <a:chExt cx="796925" cy="876300"/>
          </a:xfrm>
        </p:grpSpPr>
        <p:grpSp>
          <p:nvGrpSpPr>
            <p:cNvPr id="21527" name="Groep 2">
              <a:extLst>
                <a:ext uri="{FF2B5EF4-FFF2-40B4-BE49-F238E27FC236}">
                  <a16:creationId xmlns:a16="http://schemas.microsoft.com/office/drawing/2014/main" id="{D601A884-402D-C32E-3511-91B77DFCB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300" y="2364848"/>
              <a:ext cx="727075" cy="822325"/>
              <a:chOff x="5321300" y="2322706"/>
              <a:chExt cx="727075" cy="822055"/>
            </a:xfrm>
          </p:grpSpPr>
          <p:grpSp>
            <p:nvGrpSpPr>
              <p:cNvPr id="21529" name="Groep 30">
                <a:extLst>
                  <a:ext uri="{FF2B5EF4-FFF2-40B4-BE49-F238E27FC236}">
                    <a16:creationId xmlns:a16="http://schemas.microsoft.com/office/drawing/2014/main" id="{37C235E7-EC2A-02D9-6513-D06DE79A7C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1300" y="2322706"/>
                <a:ext cx="727075" cy="742950"/>
                <a:chOff x="6786563" y="787400"/>
                <a:chExt cx="727075" cy="743547"/>
              </a:xfrm>
            </p:grpSpPr>
            <p:pic>
              <p:nvPicPr>
                <p:cNvPr id="21531" name="Afbeelding 27">
                  <a:extLst>
                    <a:ext uri="{FF2B5EF4-FFF2-40B4-BE49-F238E27FC236}">
                      <a16:creationId xmlns:a16="http://schemas.microsoft.com/office/drawing/2014/main" id="{994D82F8-8A89-47E4-05E8-CABAD95A4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6563" y="810947"/>
                  <a:ext cx="717637" cy="72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32" name="Tekstvak 28">
                  <a:extLst>
                    <a:ext uri="{FF2B5EF4-FFF2-40B4-BE49-F238E27FC236}">
                      <a16:creationId xmlns:a16="http://schemas.microsoft.com/office/drawing/2014/main" id="{BA47F22D-F7CF-E289-C330-17F4A2D86F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0516" y="787400"/>
                  <a:ext cx="723122" cy="2157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Wild land</a:t>
                  </a:r>
                </a:p>
              </p:txBody>
            </p:sp>
          </p:grpSp>
          <p:sp>
            <p:nvSpPr>
              <p:cNvPr id="52" name="Ovaal 51">
                <a:extLst>
                  <a:ext uri="{FF2B5EF4-FFF2-40B4-BE49-F238E27FC236}">
                    <a16:creationId xmlns:a16="http://schemas.microsoft.com/office/drawing/2014/main" id="{CA118456-2C27-DB8F-E957-6C6BF8C532CA}"/>
                  </a:ext>
                </a:extLst>
              </p:cNvPr>
              <p:cNvSpPr/>
              <p:nvPr/>
            </p:nvSpPr>
            <p:spPr>
              <a:xfrm>
                <a:off x="5353017" y="3098738"/>
                <a:ext cx="44450" cy="460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F4F28BB6-4DA1-E7DD-B2D3-B1D7CCF0CCFF}"/>
                </a:ext>
              </a:extLst>
            </p:cNvPr>
            <p:cNvSpPr/>
            <p:nvPr/>
          </p:nvSpPr>
          <p:spPr>
            <a:xfrm>
              <a:off x="5286342" y="2339448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69" name="Rechthoek 68">
            <a:extLst>
              <a:ext uri="{FF2B5EF4-FFF2-40B4-BE49-F238E27FC236}">
                <a16:creationId xmlns:a16="http://schemas.microsoft.com/office/drawing/2014/main" id="{4856823C-6B10-C374-E493-941A2E0CC4FC}"/>
              </a:ext>
            </a:extLst>
          </p:cNvPr>
          <p:cNvSpPr>
            <a:spLocks noChangeAspect="1"/>
          </p:cNvSpPr>
          <p:nvPr/>
        </p:nvSpPr>
        <p:spPr>
          <a:xfrm>
            <a:off x="1903413" y="2309813"/>
            <a:ext cx="879475" cy="876300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BODEM EN GROND</a:t>
            </a:r>
          </a:p>
        </p:txBody>
      </p:sp>
      <p:grpSp>
        <p:nvGrpSpPr>
          <p:cNvPr id="21518" name="Groep 5">
            <a:extLst>
              <a:ext uri="{FF2B5EF4-FFF2-40B4-BE49-F238E27FC236}">
                <a16:creationId xmlns:a16="http://schemas.microsoft.com/office/drawing/2014/main" id="{E78CC0E7-19DC-BB83-A5A8-61166A82FA3B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3387725"/>
            <a:ext cx="796925" cy="876300"/>
            <a:chOff x="6372225" y="3432175"/>
            <a:chExt cx="796925" cy="876300"/>
          </a:xfrm>
        </p:grpSpPr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75C210B8-7F36-19E1-E826-3D7341056869}"/>
                </a:ext>
              </a:extLst>
            </p:cNvPr>
            <p:cNvSpPr/>
            <p:nvPr/>
          </p:nvSpPr>
          <p:spPr>
            <a:xfrm>
              <a:off x="6372225" y="3432175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grpSp>
          <p:nvGrpSpPr>
            <p:cNvPr id="21521" name="Groep 4">
              <a:extLst>
                <a:ext uri="{FF2B5EF4-FFF2-40B4-BE49-F238E27FC236}">
                  <a16:creationId xmlns:a16="http://schemas.microsoft.com/office/drawing/2014/main" id="{8D40493D-1CDD-5D9F-58C4-97B610687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6898" y="3470465"/>
              <a:ext cx="715773" cy="715773"/>
              <a:chOff x="6551766" y="4651375"/>
              <a:chExt cx="715773" cy="715773"/>
            </a:xfrm>
          </p:grpSpPr>
          <p:pic>
            <p:nvPicPr>
              <p:cNvPr id="21525" name="Afbeelding 3">
                <a:extLst>
                  <a:ext uri="{FF2B5EF4-FFF2-40B4-BE49-F238E27FC236}">
                    <a16:creationId xmlns:a16="http://schemas.microsoft.com/office/drawing/2014/main" id="{BCC99026-CA94-AF07-4977-4BA7BBB6C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766" y="4651375"/>
                <a:ext cx="715773" cy="7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6" name="Tekstvak 16">
                <a:extLst>
                  <a:ext uri="{FF2B5EF4-FFF2-40B4-BE49-F238E27FC236}">
                    <a16:creationId xmlns:a16="http://schemas.microsoft.com/office/drawing/2014/main" id="{CF8CBD2C-F646-7D4C-F64E-A3011A367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6425" y="4651375"/>
                <a:ext cx="58645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kiezel</a:t>
                </a:r>
              </a:p>
            </p:txBody>
          </p:sp>
        </p:grp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33809ACF-4A9D-6731-DA23-C258195EF662}"/>
                </a:ext>
              </a:extLst>
            </p:cNvPr>
            <p:cNvSpPr/>
            <p:nvPr/>
          </p:nvSpPr>
          <p:spPr bwMode="auto">
            <a:xfrm>
              <a:off x="6481762" y="4213225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575CD1BF-8EC4-8B96-6AB1-36AD913A7EE4}"/>
                </a:ext>
              </a:extLst>
            </p:cNvPr>
            <p:cNvSpPr/>
            <p:nvPr/>
          </p:nvSpPr>
          <p:spPr bwMode="auto">
            <a:xfrm>
              <a:off x="6567487" y="4213225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75" name="Ovaal 74">
              <a:extLst>
                <a:ext uri="{FF2B5EF4-FFF2-40B4-BE49-F238E27FC236}">
                  <a16:creationId xmlns:a16="http://schemas.microsoft.com/office/drawing/2014/main" id="{0A252F7A-BDB1-21CB-B5EC-DFB0B5444876}"/>
                </a:ext>
              </a:extLst>
            </p:cNvPr>
            <p:cNvSpPr/>
            <p:nvPr/>
          </p:nvSpPr>
          <p:spPr bwMode="auto">
            <a:xfrm>
              <a:off x="6651625" y="4213225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sp>
        <p:nvSpPr>
          <p:cNvPr id="21519" name="Title 7">
            <a:extLst>
              <a:ext uri="{FF2B5EF4-FFF2-40B4-BE49-F238E27FC236}">
                <a16:creationId xmlns:a16="http://schemas.microsoft.com/office/drawing/2014/main" id="{F09541A0-1780-6F78-3037-E16FE7B54E3F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hoek 67">
            <a:extLst>
              <a:ext uri="{FF2B5EF4-FFF2-40B4-BE49-F238E27FC236}">
                <a16:creationId xmlns:a16="http://schemas.microsoft.com/office/drawing/2014/main" id="{0F4CB015-0624-D879-54DB-5A77438B01A5}"/>
              </a:ext>
            </a:extLst>
          </p:cNvPr>
          <p:cNvSpPr>
            <a:spLocks noChangeAspect="1"/>
          </p:cNvSpPr>
          <p:nvPr/>
        </p:nvSpPr>
        <p:spPr>
          <a:xfrm>
            <a:off x="1890713" y="2297113"/>
            <a:ext cx="892175" cy="889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100" b="1" dirty="0">
                <a:latin typeface="Calibri" panose="020F0502020204030204" pitchFamily="34" charset="0"/>
              </a:rPr>
              <a:t>SPEELSE DINGEN</a:t>
            </a:r>
          </a:p>
        </p:txBody>
      </p:sp>
      <p:grpSp>
        <p:nvGrpSpPr>
          <p:cNvPr id="23555" name="Groep 21">
            <a:extLst>
              <a:ext uri="{FF2B5EF4-FFF2-40B4-BE49-F238E27FC236}">
                <a16:creationId xmlns:a16="http://schemas.microsoft.com/office/drawing/2014/main" id="{689A5356-CE5E-B30A-97FE-D8FFD2FC063F}"/>
              </a:ext>
            </a:extLst>
          </p:cNvPr>
          <p:cNvGrpSpPr>
            <a:grpSpLocks/>
          </p:cNvGrpSpPr>
          <p:nvPr/>
        </p:nvGrpSpPr>
        <p:grpSpPr bwMode="auto">
          <a:xfrm>
            <a:off x="6357938" y="2311400"/>
            <a:ext cx="796925" cy="887413"/>
            <a:chOff x="4193110" y="5534026"/>
            <a:chExt cx="796925" cy="887900"/>
          </a:xfrm>
        </p:grpSpPr>
        <p:grpSp>
          <p:nvGrpSpPr>
            <p:cNvPr id="23661" name="Groep 137">
              <a:extLst>
                <a:ext uri="{FF2B5EF4-FFF2-40B4-BE49-F238E27FC236}">
                  <a16:creationId xmlns:a16="http://schemas.microsoft.com/office/drawing/2014/main" id="{67024912-8C54-5544-93C0-D1FA0585C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9094" y="5534026"/>
              <a:ext cx="728663" cy="845013"/>
              <a:chOff x="7099300" y="2311401"/>
              <a:chExt cx="728663" cy="845013"/>
            </a:xfrm>
          </p:grpSpPr>
          <p:grpSp>
            <p:nvGrpSpPr>
              <p:cNvPr id="23663" name="Groep 32">
                <a:extLst>
                  <a:ext uri="{FF2B5EF4-FFF2-40B4-BE49-F238E27FC236}">
                    <a16:creationId xmlns:a16="http://schemas.microsoft.com/office/drawing/2014/main" id="{5304917A-565E-A093-0883-1B48AF10A1F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099300" y="2311401"/>
                <a:ext cx="728663" cy="764121"/>
                <a:chOff x="2155667" y="4862008"/>
                <a:chExt cx="1431848" cy="1501435"/>
              </a:xfrm>
            </p:grpSpPr>
            <p:pic>
              <p:nvPicPr>
                <p:cNvPr id="23667" name="Afbeelding 33">
                  <a:extLst>
                    <a:ext uri="{FF2B5EF4-FFF2-40B4-BE49-F238E27FC236}">
                      <a16:creationId xmlns:a16="http://schemas.microsoft.com/office/drawing/2014/main" id="{484553BE-D7A3-9B2C-E57C-9D802A8D89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2307" y="4948235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68" name="Tekstvak 34">
                  <a:extLst>
                    <a:ext uri="{FF2B5EF4-FFF2-40B4-BE49-F238E27FC236}">
                      <a16:creationId xmlns:a16="http://schemas.microsoft.com/office/drawing/2014/main" id="{65305560-F81B-3C5B-DF77-806132BA23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5667" y="4862008"/>
                  <a:ext cx="1321383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Wilgenhut</a:t>
                  </a:r>
                </a:p>
              </p:txBody>
            </p:sp>
          </p:grpSp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E73EB8D5-3834-4450-6750-1B53F4A53775}"/>
                  </a:ext>
                </a:extLst>
              </p:cNvPr>
              <p:cNvSpPr/>
              <p:nvPr/>
            </p:nvSpPr>
            <p:spPr bwMode="auto">
              <a:xfrm>
                <a:off x="7164916" y="3110352"/>
                <a:ext cx="44450" cy="460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1" name="Ovaal 10">
                <a:extLst>
                  <a:ext uri="{FF2B5EF4-FFF2-40B4-BE49-F238E27FC236}">
                    <a16:creationId xmlns:a16="http://schemas.microsoft.com/office/drawing/2014/main" id="{4F855DC5-A26C-CBA3-492F-767E04CEAB5D}"/>
                  </a:ext>
                </a:extLst>
              </p:cNvPr>
              <p:cNvSpPr/>
              <p:nvPr/>
            </p:nvSpPr>
            <p:spPr bwMode="auto">
              <a:xfrm>
                <a:off x="7245878" y="3110352"/>
                <a:ext cx="46038" cy="460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12" name="Ovaal 11">
                <a:extLst>
                  <a:ext uri="{FF2B5EF4-FFF2-40B4-BE49-F238E27FC236}">
                    <a16:creationId xmlns:a16="http://schemas.microsoft.com/office/drawing/2014/main" id="{6B284925-AB95-8068-3A79-828E6486B3DF}"/>
                  </a:ext>
                </a:extLst>
              </p:cNvPr>
              <p:cNvSpPr/>
              <p:nvPr/>
            </p:nvSpPr>
            <p:spPr bwMode="auto">
              <a:xfrm>
                <a:off x="7322078" y="3110352"/>
                <a:ext cx="46038" cy="4606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6A0FA63B-0F9E-60B6-67BE-BC090A517937}"/>
                </a:ext>
              </a:extLst>
            </p:cNvPr>
            <p:cNvSpPr/>
            <p:nvPr/>
          </p:nvSpPr>
          <p:spPr>
            <a:xfrm>
              <a:off x="4193110" y="5545145"/>
              <a:ext cx="796925" cy="876781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56" name="Groep 22">
            <a:extLst>
              <a:ext uri="{FF2B5EF4-FFF2-40B4-BE49-F238E27FC236}">
                <a16:creationId xmlns:a16="http://schemas.microsoft.com/office/drawing/2014/main" id="{7CD1E921-C8AA-0287-0C37-5E2DB54BAB35}"/>
              </a:ext>
            </a:extLst>
          </p:cNvPr>
          <p:cNvGrpSpPr>
            <a:grpSpLocks/>
          </p:cNvGrpSpPr>
          <p:nvPr/>
        </p:nvGrpSpPr>
        <p:grpSpPr bwMode="auto">
          <a:xfrm>
            <a:off x="7454900" y="2316163"/>
            <a:ext cx="796925" cy="876300"/>
            <a:chOff x="5285310" y="5545626"/>
            <a:chExt cx="796925" cy="876300"/>
          </a:xfrm>
        </p:grpSpPr>
        <p:grpSp>
          <p:nvGrpSpPr>
            <p:cNvPr id="23653" name="Groep 184">
              <a:extLst>
                <a:ext uri="{FF2B5EF4-FFF2-40B4-BE49-F238E27FC236}">
                  <a16:creationId xmlns:a16="http://schemas.microsoft.com/office/drawing/2014/main" id="{06E2DE57-CBE5-A190-FA86-0BB24553C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6532" y="5554663"/>
              <a:ext cx="720725" cy="836612"/>
              <a:chOff x="4948237" y="5553849"/>
              <a:chExt cx="720725" cy="836635"/>
            </a:xfrm>
          </p:grpSpPr>
          <p:grpSp>
            <p:nvGrpSpPr>
              <p:cNvPr id="23655" name="Groep 50">
                <a:extLst>
                  <a:ext uri="{FF2B5EF4-FFF2-40B4-BE49-F238E27FC236}">
                    <a16:creationId xmlns:a16="http://schemas.microsoft.com/office/drawing/2014/main" id="{A4489008-1DC3-AE47-6E05-B8EDA426DD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948237" y="5553849"/>
                <a:ext cx="720725" cy="750885"/>
                <a:chOff x="8378412" y="3269842"/>
                <a:chExt cx="1415208" cy="1473006"/>
              </a:xfrm>
            </p:grpSpPr>
            <p:pic>
              <p:nvPicPr>
                <p:cNvPr id="23659" name="Afbeelding 51">
                  <a:extLst>
                    <a:ext uri="{FF2B5EF4-FFF2-40B4-BE49-F238E27FC236}">
                      <a16:creationId xmlns:a16="http://schemas.microsoft.com/office/drawing/2014/main" id="{C7C54F2F-3647-262F-FC6E-DAC643F3A0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78412" y="3327640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60" name="Tekstvak 52">
                  <a:extLst>
                    <a:ext uri="{FF2B5EF4-FFF2-40B4-BE49-F238E27FC236}">
                      <a16:creationId xmlns:a16="http://schemas.microsoft.com/office/drawing/2014/main" id="{C643886C-AB45-6119-2264-75DAFCC802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15078" y="3269842"/>
                  <a:ext cx="1351498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Boombeeld</a:t>
                  </a:r>
                </a:p>
              </p:txBody>
            </p:sp>
          </p:grpSp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84BBAFEE-B7F8-8392-A1B5-161466E425D4}"/>
                  </a:ext>
                </a:extLst>
              </p:cNvPr>
              <p:cNvSpPr/>
              <p:nvPr/>
            </p:nvSpPr>
            <p:spPr>
              <a:xfrm>
                <a:off x="4996390" y="6344934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959FE4DE-6452-F83C-BE12-E1E86D4EF3BB}"/>
                  </a:ext>
                </a:extLst>
              </p:cNvPr>
              <p:cNvSpPr/>
              <p:nvPr/>
            </p:nvSpPr>
            <p:spPr>
              <a:xfrm>
                <a:off x="5077353" y="6344934"/>
                <a:ext cx="46037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1" name="Ovaal 20">
                <a:extLst>
                  <a:ext uri="{FF2B5EF4-FFF2-40B4-BE49-F238E27FC236}">
                    <a16:creationId xmlns:a16="http://schemas.microsoft.com/office/drawing/2014/main" id="{DCC47545-E0B8-F81B-4082-42A9CA832035}"/>
                  </a:ext>
                </a:extLst>
              </p:cNvPr>
              <p:cNvSpPr/>
              <p:nvPr/>
            </p:nvSpPr>
            <p:spPr>
              <a:xfrm>
                <a:off x="5161490" y="6344934"/>
                <a:ext cx="44450" cy="46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C90EA79-3B13-FE9A-29EB-E024B373E9D6}"/>
                </a:ext>
              </a:extLst>
            </p:cNvPr>
            <p:cNvSpPr/>
            <p:nvPr/>
          </p:nvSpPr>
          <p:spPr>
            <a:xfrm>
              <a:off x="5285310" y="554562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57" name="Groep 23">
            <a:extLst>
              <a:ext uri="{FF2B5EF4-FFF2-40B4-BE49-F238E27FC236}">
                <a16:creationId xmlns:a16="http://schemas.microsoft.com/office/drawing/2014/main" id="{DC949EC5-235E-0E68-E315-0160F3B70AE5}"/>
              </a:ext>
            </a:extLst>
          </p:cNvPr>
          <p:cNvGrpSpPr>
            <a:grpSpLocks/>
          </p:cNvGrpSpPr>
          <p:nvPr/>
        </p:nvGrpSpPr>
        <p:grpSpPr bwMode="auto">
          <a:xfrm>
            <a:off x="4202113" y="4473575"/>
            <a:ext cx="796925" cy="876300"/>
            <a:chOff x="6360047" y="5545626"/>
            <a:chExt cx="796925" cy="876300"/>
          </a:xfrm>
        </p:grpSpPr>
        <p:grpSp>
          <p:nvGrpSpPr>
            <p:cNvPr id="23645" name="Groep 185">
              <a:extLst>
                <a:ext uri="{FF2B5EF4-FFF2-40B4-BE49-F238E27FC236}">
                  <a16:creationId xmlns:a16="http://schemas.microsoft.com/office/drawing/2014/main" id="{CA4892E2-551A-F4FD-3F5A-8CFD569F6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6032" y="5548312"/>
              <a:ext cx="720725" cy="842962"/>
              <a:chOff x="6027737" y="5549106"/>
              <a:chExt cx="720725" cy="841386"/>
            </a:xfrm>
          </p:grpSpPr>
          <p:grpSp>
            <p:nvGrpSpPr>
              <p:cNvPr id="23647" name="Groep 29">
                <a:extLst>
                  <a:ext uri="{FF2B5EF4-FFF2-40B4-BE49-F238E27FC236}">
                    <a16:creationId xmlns:a16="http://schemas.microsoft.com/office/drawing/2014/main" id="{FE7B9EFA-6EBF-745B-CCAB-79D0BA9CC67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27737" y="5549106"/>
                <a:ext cx="720725" cy="757237"/>
                <a:chOff x="5408789" y="3272099"/>
                <a:chExt cx="1415208" cy="1485742"/>
              </a:xfrm>
            </p:grpSpPr>
            <p:pic>
              <p:nvPicPr>
                <p:cNvPr id="23651" name="Afbeelding 30">
                  <a:extLst>
                    <a:ext uri="{FF2B5EF4-FFF2-40B4-BE49-F238E27FC236}">
                      <a16:creationId xmlns:a16="http://schemas.microsoft.com/office/drawing/2014/main" id="{31C719F5-D0BC-DBB5-BA02-EACD562071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8789" y="3342632"/>
                  <a:ext cx="1415208" cy="14152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52" name="Tekstvak 31">
                  <a:extLst>
                    <a:ext uri="{FF2B5EF4-FFF2-40B4-BE49-F238E27FC236}">
                      <a16:creationId xmlns:a16="http://schemas.microsoft.com/office/drawing/2014/main" id="{676CFA9D-2243-6284-1FA0-0F8AAF2D1C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08789" y="3272099"/>
                  <a:ext cx="1315487" cy="423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Boomhut</a:t>
                  </a:r>
                </a:p>
              </p:txBody>
            </p:sp>
          </p:grpSp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E7FA3DCB-43E7-48A7-5959-ECCE8991D6C5}"/>
                  </a:ext>
                </a:extLst>
              </p:cNvPr>
              <p:cNvSpPr/>
              <p:nvPr/>
            </p:nvSpPr>
            <p:spPr>
              <a:xfrm>
                <a:off x="6064777" y="6345029"/>
                <a:ext cx="44450" cy="459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A18EB0E5-7518-DEC8-EEAF-9FFAFA924B72}"/>
                  </a:ext>
                </a:extLst>
              </p:cNvPr>
              <p:cNvSpPr/>
              <p:nvPr/>
            </p:nvSpPr>
            <p:spPr>
              <a:xfrm>
                <a:off x="6145739" y="6345029"/>
                <a:ext cx="46038" cy="459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E8CEA038-29F6-DA25-D140-CB060910EA9B}"/>
                  </a:ext>
                </a:extLst>
              </p:cNvPr>
              <p:cNvSpPr/>
              <p:nvPr/>
            </p:nvSpPr>
            <p:spPr>
              <a:xfrm>
                <a:off x="6229877" y="6345029"/>
                <a:ext cx="44450" cy="4595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6997812-9414-F811-FC2E-77B57DCC0B36}"/>
                </a:ext>
              </a:extLst>
            </p:cNvPr>
            <p:cNvSpPr/>
            <p:nvPr/>
          </p:nvSpPr>
          <p:spPr>
            <a:xfrm>
              <a:off x="6360047" y="554562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58" name="Groep 20">
            <a:extLst>
              <a:ext uri="{FF2B5EF4-FFF2-40B4-BE49-F238E27FC236}">
                <a16:creationId xmlns:a16="http://schemas.microsoft.com/office/drawing/2014/main" id="{C6103156-1A9C-AAC9-657A-8B7A5B68BFBB}"/>
              </a:ext>
            </a:extLst>
          </p:cNvPr>
          <p:cNvGrpSpPr>
            <a:grpSpLocks/>
          </p:cNvGrpSpPr>
          <p:nvPr/>
        </p:nvGrpSpPr>
        <p:grpSpPr bwMode="auto">
          <a:xfrm>
            <a:off x="5284788" y="2301875"/>
            <a:ext cx="796925" cy="882650"/>
            <a:chOff x="3108847" y="5539850"/>
            <a:chExt cx="796925" cy="882076"/>
          </a:xfrm>
        </p:grpSpPr>
        <p:grpSp>
          <p:nvGrpSpPr>
            <p:cNvPr id="23639" name="Groep 183">
              <a:extLst>
                <a:ext uri="{FF2B5EF4-FFF2-40B4-BE49-F238E27FC236}">
                  <a16:creationId xmlns:a16="http://schemas.microsoft.com/office/drawing/2014/main" id="{D0FC8F61-ED7E-2588-D5CB-7BEA4DE20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5944" y="5539850"/>
              <a:ext cx="719138" cy="850302"/>
              <a:chOff x="3867150" y="5539841"/>
              <a:chExt cx="719678" cy="849526"/>
            </a:xfrm>
          </p:grpSpPr>
          <p:grpSp>
            <p:nvGrpSpPr>
              <p:cNvPr id="23641" name="Groep 20">
                <a:extLst>
                  <a:ext uri="{FF2B5EF4-FFF2-40B4-BE49-F238E27FC236}">
                    <a16:creationId xmlns:a16="http://schemas.microsoft.com/office/drawing/2014/main" id="{FC3A17D1-2467-766A-3E1E-557BDFCD89A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867150" y="5539841"/>
                <a:ext cx="719678" cy="772586"/>
                <a:chOff x="8734625" y="78134"/>
                <a:chExt cx="1417303" cy="1518424"/>
              </a:xfrm>
            </p:grpSpPr>
            <p:pic>
              <p:nvPicPr>
                <p:cNvPr id="23643" name="Afbeelding 21">
                  <a:extLst>
                    <a:ext uri="{FF2B5EF4-FFF2-40B4-BE49-F238E27FC236}">
                      <a16:creationId xmlns:a16="http://schemas.microsoft.com/office/drawing/2014/main" id="{8D64E0D5-5F70-E71D-E1B5-4CD02290BD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36720" y="181350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44" name="Tekstvak 22">
                  <a:extLst>
                    <a:ext uri="{FF2B5EF4-FFF2-40B4-BE49-F238E27FC236}">
                      <a16:creationId xmlns:a16="http://schemas.microsoft.com/office/drawing/2014/main" id="{EC1B0904-9B6E-4B1F-AD06-893EA973D8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34625" y="78134"/>
                  <a:ext cx="1415208" cy="665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Boomstam-schijven</a:t>
                  </a:r>
                </a:p>
              </p:txBody>
            </p:sp>
          </p:grpSp>
          <p:sp>
            <p:nvSpPr>
              <p:cNvPr id="37" name="Ovaal 36">
                <a:extLst>
                  <a:ext uri="{FF2B5EF4-FFF2-40B4-BE49-F238E27FC236}">
                    <a16:creationId xmlns:a16="http://schemas.microsoft.com/office/drawing/2014/main" id="{BD3FCAF2-CD93-624F-D336-5E7A90619732}"/>
                  </a:ext>
                </a:extLst>
              </p:cNvPr>
              <p:cNvSpPr/>
              <p:nvPr/>
            </p:nvSpPr>
            <p:spPr>
              <a:xfrm>
                <a:off x="3907395" y="6343447"/>
                <a:ext cx="44483" cy="4596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F9EA555-08D5-9581-4D56-AC7EEEB195D8}"/>
                </a:ext>
              </a:extLst>
            </p:cNvPr>
            <p:cNvSpPr/>
            <p:nvPr/>
          </p:nvSpPr>
          <p:spPr>
            <a:xfrm>
              <a:off x="3108847" y="5544610"/>
              <a:ext cx="796925" cy="87731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59" name="Groep 11">
            <a:extLst>
              <a:ext uri="{FF2B5EF4-FFF2-40B4-BE49-F238E27FC236}">
                <a16:creationId xmlns:a16="http://schemas.microsoft.com/office/drawing/2014/main" id="{EFA12C73-6A9A-7DDD-F117-A79EE4D724C4}"/>
              </a:ext>
            </a:extLst>
          </p:cNvPr>
          <p:cNvGrpSpPr>
            <a:grpSpLocks/>
          </p:cNvGrpSpPr>
          <p:nvPr/>
        </p:nvGrpSpPr>
        <p:grpSpPr bwMode="auto">
          <a:xfrm>
            <a:off x="4176713" y="2316163"/>
            <a:ext cx="954087" cy="876300"/>
            <a:chOff x="6337294" y="2297826"/>
            <a:chExt cx="954088" cy="876300"/>
          </a:xfrm>
        </p:grpSpPr>
        <p:grpSp>
          <p:nvGrpSpPr>
            <p:cNvPr id="23633" name="Groep 174">
              <a:extLst>
                <a:ext uri="{FF2B5EF4-FFF2-40B4-BE49-F238E27FC236}">
                  <a16:creationId xmlns:a16="http://schemas.microsoft.com/office/drawing/2014/main" id="{0578A1DB-E946-752C-6E5C-90359E363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7294" y="2298700"/>
              <a:ext cx="954088" cy="836083"/>
              <a:chOff x="8124031" y="2311400"/>
              <a:chExt cx="954087" cy="836084"/>
            </a:xfrm>
          </p:grpSpPr>
          <p:grpSp>
            <p:nvGrpSpPr>
              <p:cNvPr id="23635" name="Groep 41">
                <a:extLst>
                  <a:ext uri="{FF2B5EF4-FFF2-40B4-BE49-F238E27FC236}">
                    <a16:creationId xmlns:a16="http://schemas.microsoft.com/office/drawing/2014/main" id="{922163F8-E282-761D-5BE3-75984C50FFC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124031" y="2311400"/>
                <a:ext cx="954087" cy="754063"/>
                <a:chOff x="6750563" y="1657127"/>
                <a:chExt cx="1878216" cy="1481774"/>
              </a:xfrm>
            </p:grpSpPr>
            <p:pic>
              <p:nvPicPr>
                <p:cNvPr id="23637" name="Afbeelding 42">
                  <a:extLst>
                    <a:ext uri="{FF2B5EF4-FFF2-40B4-BE49-F238E27FC236}">
                      <a16:creationId xmlns:a16="http://schemas.microsoft.com/office/drawing/2014/main" id="{5A9A4C5B-5BC5-1F8E-C579-358E2A7A1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0194" y="1723693"/>
                  <a:ext cx="1415208" cy="1415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38" name="Tekstvak 43">
                  <a:extLst>
                    <a:ext uri="{FF2B5EF4-FFF2-40B4-BE49-F238E27FC236}">
                      <a16:creationId xmlns:a16="http://schemas.microsoft.com/office/drawing/2014/main" id="{03365905-98F9-A8DF-CE4D-56BFA1C9D1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0563" y="1657127"/>
                  <a:ext cx="1878216" cy="665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4B4140"/>
                      </a:solidFill>
                      <a:latin typeface="Segoe UI Light" panose="020B0502040204020203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Liggende boom- stam</a:t>
                  </a:r>
                </a:p>
              </p:txBody>
            </p:sp>
          </p:grp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A73EC990-10B3-65E4-2CD3-D3E5F4D2C3FA}"/>
                  </a:ext>
                </a:extLst>
              </p:cNvPr>
              <p:cNvSpPr/>
              <p:nvPr/>
            </p:nvSpPr>
            <p:spPr>
              <a:xfrm>
                <a:off x="8244681" y="3101102"/>
                <a:ext cx="44450" cy="4603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C24FAC71-CFC5-7868-422F-5F04C801A9F5}"/>
                </a:ext>
              </a:extLst>
            </p:cNvPr>
            <p:cNvSpPr/>
            <p:nvPr/>
          </p:nvSpPr>
          <p:spPr>
            <a:xfrm>
              <a:off x="6359519" y="2297826"/>
              <a:ext cx="796926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60" name="Groep 10">
            <a:extLst>
              <a:ext uri="{FF2B5EF4-FFF2-40B4-BE49-F238E27FC236}">
                <a16:creationId xmlns:a16="http://schemas.microsoft.com/office/drawing/2014/main" id="{1B6D22DF-34EB-9927-1032-C5851BF3AFC4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2305050"/>
            <a:ext cx="796925" cy="876300"/>
            <a:chOff x="5285310" y="2297826"/>
            <a:chExt cx="796925" cy="876300"/>
          </a:xfrm>
        </p:grpSpPr>
        <p:grpSp>
          <p:nvGrpSpPr>
            <p:cNvPr id="23628" name="Groep 172">
              <a:extLst>
                <a:ext uri="{FF2B5EF4-FFF2-40B4-BE49-F238E27FC236}">
                  <a16:creationId xmlns:a16="http://schemas.microsoft.com/office/drawing/2014/main" id="{BDE5AC96-CF7E-2D52-A6C0-460C2D1C5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294" y="2311400"/>
              <a:ext cx="723900" cy="830791"/>
              <a:chOff x="6032500" y="2311400"/>
              <a:chExt cx="723900" cy="830014"/>
            </a:xfrm>
          </p:grpSpPr>
          <p:pic>
            <p:nvPicPr>
              <p:cNvPr id="23630" name="Afbeelding 45">
                <a:extLst>
                  <a:ext uri="{FF2B5EF4-FFF2-40B4-BE49-F238E27FC236}">
                    <a16:creationId xmlns:a16="http://schemas.microsoft.com/office/drawing/2014/main" id="{0CF0B3CB-198D-89F7-42EC-6986FC143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2500" y="2347911"/>
                <a:ext cx="719138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31" name="Tekstvak 46">
                <a:extLst>
                  <a:ext uri="{FF2B5EF4-FFF2-40B4-BE49-F238E27FC236}">
                    <a16:creationId xmlns:a16="http://schemas.microsoft.com/office/drawing/2014/main" id="{7603CE6F-3153-2D80-F15B-03BB96631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3613" y="2311400"/>
                <a:ext cx="712787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Losse takken</a:t>
                </a:r>
              </a:p>
            </p:txBody>
          </p:sp>
          <p:sp>
            <p:nvSpPr>
              <p:cNvPr id="52" name="Ovaal 51">
                <a:extLst>
                  <a:ext uri="{FF2B5EF4-FFF2-40B4-BE49-F238E27FC236}">
                    <a16:creationId xmlns:a16="http://schemas.microsoft.com/office/drawing/2014/main" id="{344A6691-4724-C7AD-1AE4-D4CF9E59F143}"/>
                  </a:ext>
                </a:extLst>
              </p:cNvPr>
              <p:cNvSpPr/>
              <p:nvPr/>
            </p:nvSpPr>
            <p:spPr>
              <a:xfrm>
                <a:off x="6072716" y="3095605"/>
                <a:ext cx="44450" cy="4599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A63836F8-5395-AE3B-D8B1-7FF52766AB26}"/>
                </a:ext>
              </a:extLst>
            </p:cNvPr>
            <p:cNvSpPr/>
            <p:nvPr/>
          </p:nvSpPr>
          <p:spPr>
            <a:xfrm>
              <a:off x="5285310" y="2297826"/>
              <a:ext cx="796925" cy="8763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61" name="Groep 10">
            <a:extLst>
              <a:ext uri="{FF2B5EF4-FFF2-40B4-BE49-F238E27FC236}">
                <a16:creationId xmlns:a16="http://schemas.microsoft.com/office/drawing/2014/main" id="{1F5B754A-166B-A27B-1798-5D42C52524C2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4475163"/>
            <a:ext cx="915988" cy="876300"/>
            <a:chOff x="5211492" y="3392488"/>
            <a:chExt cx="915988" cy="876300"/>
          </a:xfrm>
        </p:grpSpPr>
        <p:grpSp>
          <p:nvGrpSpPr>
            <p:cNvPr id="23618" name="Groep 8">
              <a:extLst>
                <a:ext uri="{FF2B5EF4-FFF2-40B4-BE49-F238E27FC236}">
                  <a16:creationId xmlns:a16="http://schemas.microsoft.com/office/drawing/2014/main" id="{B15DE5D6-1887-DF63-CF95-385A853F0F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1492" y="3392488"/>
              <a:ext cx="915988" cy="876300"/>
              <a:chOff x="4128556" y="3388784"/>
              <a:chExt cx="915988" cy="876300"/>
            </a:xfrm>
          </p:grpSpPr>
          <p:grpSp>
            <p:nvGrpSpPr>
              <p:cNvPr id="23620" name="Groep 111">
                <a:extLst>
                  <a:ext uri="{FF2B5EF4-FFF2-40B4-BE49-F238E27FC236}">
                    <a16:creationId xmlns:a16="http://schemas.microsoft.com/office/drawing/2014/main" id="{F811A290-10EC-713C-B6A9-3BA8F03A4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556" y="3392488"/>
                <a:ext cx="915988" cy="838200"/>
                <a:chOff x="3756818" y="3392488"/>
                <a:chExt cx="915987" cy="838204"/>
              </a:xfrm>
            </p:grpSpPr>
            <p:grpSp>
              <p:nvGrpSpPr>
                <p:cNvPr id="23622" name="Groep 8">
                  <a:extLst>
                    <a:ext uri="{FF2B5EF4-FFF2-40B4-BE49-F238E27FC236}">
                      <a16:creationId xmlns:a16="http://schemas.microsoft.com/office/drawing/2014/main" id="{B8B5FF34-306D-78AF-BDAA-2C54352123A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756818" y="3392488"/>
                  <a:ext cx="915987" cy="754063"/>
                  <a:chOff x="1667918" y="126344"/>
                  <a:chExt cx="1805169" cy="1486556"/>
                </a:xfrm>
              </p:grpSpPr>
              <p:pic>
                <p:nvPicPr>
                  <p:cNvPr id="23626" name="Afbeelding 9">
                    <a:extLst>
                      <a:ext uri="{FF2B5EF4-FFF2-40B4-BE49-F238E27FC236}">
                        <a16:creationId xmlns:a16="http://schemas.microsoft.com/office/drawing/2014/main" id="{87B5D9C0-8DFE-C015-EC63-EBC01E4AF2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0456" y="194056"/>
                    <a:ext cx="1418844" cy="14188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A84282A-1B58-2DEA-A38F-9890472CEE36}"/>
                      </a:ext>
                    </a:extLst>
                  </p:cNvPr>
                  <p:cNvSpPr txBox="1"/>
                  <p:nvPr/>
                </p:nvSpPr>
                <p:spPr>
                  <a:xfrm>
                    <a:off x="1667918" y="125301"/>
                    <a:ext cx="1805169" cy="425626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nl-BE" sz="750" dirty="0">
                        <a:latin typeface="Calibri" panose="020F0502020204030204" pitchFamily="34" charset="0"/>
                      </a:rPr>
                      <a:t>Beklimbare kunst</a:t>
                    </a:r>
                  </a:p>
                </p:txBody>
              </p:sp>
            </p:grpSp>
            <p:sp>
              <p:nvSpPr>
                <p:cNvPr id="59" name="Ovaal 58">
                  <a:extLst>
                    <a:ext uri="{FF2B5EF4-FFF2-40B4-BE49-F238E27FC236}">
                      <a16:creationId xmlns:a16="http://schemas.microsoft.com/office/drawing/2014/main" id="{9391DB79-9B2A-1236-1C06-AF5E2F166657}"/>
                    </a:ext>
                  </a:extLst>
                </p:cNvPr>
                <p:cNvSpPr/>
                <p:nvPr/>
              </p:nvSpPr>
              <p:spPr>
                <a:xfrm>
                  <a:off x="3920331" y="4184125"/>
                  <a:ext cx="44450" cy="460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60" name="Ovaal 59">
                  <a:extLst>
                    <a:ext uri="{FF2B5EF4-FFF2-40B4-BE49-F238E27FC236}">
                      <a16:creationId xmlns:a16="http://schemas.microsoft.com/office/drawing/2014/main" id="{CCA1CC88-EBA2-1682-821F-1C307A33D1FF}"/>
                    </a:ext>
                  </a:extLst>
                </p:cNvPr>
                <p:cNvSpPr/>
                <p:nvPr/>
              </p:nvSpPr>
              <p:spPr>
                <a:xfrm>
                  <a:off x="4001293" y="4184125"/>
                  <a:ext cx="46038" cy="460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61" name="Ovaal 60">
                  <a:extLst>
                    <a:ext uri="{FF2B5EF4-FFF2-40B4-BE49-F238E27FC236}">
                      <a16:creationId xmlns:a16="http://schemas.microsoft.com/office/drawing/2014/main" id="{7826E323-ADDE-BDBD-57B3-F5DE730E4D9F}"/>
                    </a:ext>
                  </a:extLst>
                </p:cNvPr>
                <p:cNvSpPr/>
                <p:nvPr/>
              </p:nvSpPr>
              <p:spPr>
                <a:xfrm>
                  <a:off x="4085431" y="4184125"/>
                  <a:ext cx="44450" cy="4603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7BF9580F-4981-86C9-A0A3-5BD9FC122049}"/>
                  </a:ext>
                </a:extLst>
              </p:cNvPr>
              <p:cNvSpPr/>
              <p:nvPr/>
            </p:nvSpPr>
            <p:spPr>
              <a:xfrm>
                <a:off x="4188881" y="3388784"/>
                <a:ext cx="796925" cy="87630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AB611DA2-4728-52DC-CF80-4244FDB362B0}"/>
                </a:ext>
              </a:extLst>
            </p:cNvPr>
            <p:cNvSpPr/>
            <p:nvPr/>
          </p:nvSpPr>
          <p:spPr bwMode="auto">
            <a:xfrm>
              <a:off x="5622655" y="4191000"/>
              <a:ext cx="44450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62" name="Groep 14">
            <a:extLst>
              <a:ext uri="{FF2B5EF4-FFF2-40B4-BE49-F238E27FC236}">
                <a16:creationId xmlns:a16="http://schemas.microsoft.com/office/drawing/2014/main" id="{4599DA0E-6B56-89E8-F599-C9BD169FF644}"/>
              </a:ext>
            </a:extLst>
          </p:cNvPr>
          <p:cNvGrpSpPr>
            <a:grpSpLocks/>
          </p:cNvGrpSpPr>
          <p:nvPr/>
        </p:nvGrpSpPr>
        <p:grpSpPr bwMode="auto">
          <a:xfrm>
            <a:off x="5289550" y="4449763"/>
            <a:ext cx="803275" cy="900112"/>
            <a:chOff x="4928281" y="2280189"/>
            <a:chExt cx="802436" cy="899574"/>
          </a:xfrm>
        </p:grpSpPr>
        <p:grpSp>
          <p:nvGrpSpPr>
            <p:cNvPr id="23609" name="Groep 23">
              <a:extLst>
                <a:ext uri="{FF2B5EF4-FFF2-40B4-BE49-F238E27FC236}">
                  <a16:creationId xmlns:a16="http://schemas.microsoft.com/office/drawing/2014/main" id="{D13FAABF-5080-C2F2-1F87-56AECC8F2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8281" y="2303463"/>
              <a:ext cx="796925" cy="876300"/>
              <a:chOff x="6360047" y="5545626"/>
              <a:chExt cx="796925" cy="876300"/>
            </a:xfrm>
          </p:grpSpPr>
          <p:grpSp>
            <p:nvGrpSpPr>
              <p:cNvPr id="23613" name="Groep 185">
                <a:extLst>
                  <a:ext uri="{FF2B5EF4-FFF2-40B4-BE49-F238E27FC236}">
                    <a16:creationId xmlns:a16="http://schemas.microsoft.com/office/drawing/2014/main" id="{18E7FE06-9DBF-0AD9-F5D2-8B154D74E4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3072" y="6345717"/>
                <a:ext cx="209550" cy="46037"/>
                <a:chOff x="6064777" y="6345029"/>
                <a:chExt cx="209550" cy="45951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7627E925-EDDC-C59A-D7B1-A8F9EC85F4CF}"/>
                    </a:ext>
                  </a:extLst>
                </p:cNvPr>
                <p:cNvSpPr/>
                <p:nvPr/>
              </p:nvSpPr>
              <p:spPr>
                <a:xfrm>
                  <a:off x="6064701" y="6345084"/>
                  <a:ext cx="44404" cy="459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138" name="Ovaal 137">
                  <a:extLst>
                    <a:ext uri="{FF2B5EF4-FFF2-40B4-BE49-F238E27FC236}">
                      <a16:creationId xmlns:a16="http://schemas.microsoft.com/office/drawing/2014/main" id="{0A32034A-3527-3513-4F1D-DF6A9E2864A9}"/>
                    </a:ext>
                  </a:extLst>
                </p:cNvPr>
                <p:cNvSpPr/>
                <p:nvPr/>
              </p:nvSpPr>
              <p:spPr>
                <a:xfrm>
                  <a:off x="6145580" y="6345084"/>
                  <a:ext cx="45989" cy="459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A8FFFF9-184F-0E2A-2657-79EA7C2F0738}"/>
                    </a:ext>
                  </a:extLst>
                </p:cNvPr>
                <p:cNvSpPr/>
                <p:nvPr/>
              </p:nvSpPr>
              <p:spPr>
                <a:xfrm>
                  <a:off x="6229629" y="6345084"/>
                  <a:ext cx="44404" cy="459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C5D3825B-6B4D-889B-3BB7-DF9485617D86}"/>
                  </a:ext>
                </a:extLst>
              </p:cNvPr>
              <p:cNvSpPr/>
              <p:nvPr/>
            </p:nvSpPr>
            <p:spPr>
              <a:xfrm>
                <a:off x="6360047" y="5546150"/>
                <a:ext cx="797679" cy="87577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pic>
          <p:nvPicPr>
            <p:cNvPr id="23610" name="Afbeelding 2">
              <a:extLst>
                <a:ext uri="{FF2B5EF4-FFF2-40B4-BE49-F238E27FC236}">
                  <a16:creationId xmlns:a16="http://schemas.microsoft.com/office/drawing/2014/main" id="{906CC0DF-5D25-A094-3D68-2E9FC8D2F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271" y="2341514"/>
              <a:ext cx="735773" cy="73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4030A904-E336-E9DC-2ECC-D6B1C84CA45D}"/>
                </a:ext>
              </a:extLst>
            </p:cNvPr>
            <p:cNvSpPr/>
            <p:nvPr/>
          </p:nvSpPr>
          <p:spPr bwMode="auto">
            <a:xfrm>
              <a:off x="5250207" y="3105196"/>
              <a:ext cx="44404" cy="46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23612" name="Tekstvak 31">
              <a:extLst>
                <a:ext uri="{FF2B5EF4-FFF2-40B4-BE49-F238E27FC236}">
                  <a16:creationId xmlns:a16="http://schemas.microsoft.com/office/drawing/2014/main" id="{8D8D33A4-A89C-02FE-AE4E-7849373A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955" y="2280189"/>
              <a:ext cx="758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Groot speeltoestel</a:t>
              </a:r>
            </a:p>
          </p:txBody>
        </p:sp>
      </p:grpSp>
      <p:grpSp>
        <p:nvGrpSpPr>
          <p:cNvPr id="23563" name="Groep 23">
            <a:extLst>
              <a:ext uri="{FF2B5EF4-FFF2-40B4-BE49-F238E27FC236}">
                <a16:creationId xmlns:a16="http://schemas.microsoft.com/office/drawing/2014/main" id="{F7C81384-8758-6E25-D20B-29E23872FCEF}"/>
              </a:ext>
            </a:extLst>
          </p:cNvPr>
          <p:cNvGrpSpPr>
            <a:grpSpLocks/>
          </p:cNvGrpSpPr>
          <p:nvPr/>
        </p:nvGrpSpPr>
        <p:grpSpPr bwMode="auto">
          <a:xfrm>
            <a:off x="6326188" y="3375025"/>
            <a:ext cx="819150" cy="890588"/>
            <a:chOff x="4909749" y="3266655"/>
            <a:chExt cx="819689" cy="891400"/>
          </a:xfrm>
        </p:grpSpPr>
        <p:grpSp>
          <p:nvGrpSpPr>
            <p:cNvPr id="23601" name="Groep 23">
              <a:extLst>
                <a:ext uri="{FF2B5EF4-FFF2-40B4-BE49-F238E27FC236}">
                  <a16:creationId xmlns:a16="http://schemas.microsoft.com/office/drawing/2014/main" id="{6A835936-F690-515D-0617-552D271AC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2513" y="3281755"/>
              <a:ext cx="796925" cy="876300"/>
              <a:chOff x="6360047" y="5545626"/>
              <a:chExt cx="796925" cy="876300"/>
            </a:xfrm>
          </p:grpSpPr>
          <p:grpSp>
            <p:nvGrpSpPr>
              <p:cNvPr id="23604" name="Groep 185">
                <a:extLst>
                  <a:ext uri="{FF2B5EF4-FFF2-40B4-BE49-F238E27FC236}">
                    <a16:creationId xmlns:a16="http://schemas.microsoft.com/office/drawing/2014/main" id="{92E3931B-7E71-318A-1755-23210CBFD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3072" y="6345717"/>
                <a:ext cx="209550" cy="46037"/>
                <a:chOff x="6064777" y="6345029"/>
                <a:chExt cx="209550" cy="45951"/>
              </a:xfrm>
            </p:grpSpPr>
            <p:sp>
              <p:nvSpPr>
                <p:cNvPr id="100" name="Ovaal 99">
                  <a:extLst>
                    <a:ext uri="{FF2B5EF4-FFF2-40B4-BE49-F238E27FC236}">
                      <a16:creationId xmlns:a16="http://schemas.microsoft.com/office/drawing/2014/main" id="{A57BA767-2603-6B24-B163-1E0D1CBC171E}"/>
                    </a:ext>
                  </a:extLst>
                </p:cNvPr>
                <p:cNvSpPr/>
                <p:nvPr/>
              </p:nvSpPr>
              <p:spPr>
                <a:xfrm>
                  <a:off x="6064301" y="6344969"/>
                  <a:ext cx="44479" cy="4599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101" name="Ovaal 100">
                  <a:extLst>
                    <a:ext uri="{FF2B5EF4-FFF2-40B4-BE49-F238E27FC236}">
                      <a16:creationId xmlns:a16="http://schemas.microsoft.com/office/drawing/2014/main" id="{20C33863-8F9F-55F3-0AFC-52937824325C}"/>
                    </a:ext>
                  </a:extLst>
                </p:cNvPr>
                <p:cNvSpPr/>
                <p:nvPr/>
              </p:nvSpPr>
              <p:spPr>
                <a:xfrm>
                  <a:off x="6145316" y="6344969"/>
                  <a:ext cx="46068" cy="4599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102" name="Ovaal 101">
                  <a:extLst>
                    <a:ext uri="{FF2B5EF4-FFF2-40B4-BE49-F238E27FC236}">
                      <a16:creationId xmlns:a16="http://schemas.microsoft.com/office/drawing/2014/main" id="{7EC52349-46A9-6752-FD98-663D11C0FCB0}"/>
                    </a:ext>
                  </a:extLst>
                </p:cNvPr>
                <p:cNvSpPr/>
                <p:nvPr/>
              </p:nvSpPr>
              <p:spPr>
                <a:xfrm>
                  <a:off x="6229509" y="6344969"/>
                  <a:ext cx="44479" cy="4599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59A4784C-438D-E314-0E9A-D7F7563A0D57}"/>
                  </a:ext>
                </a:extLst>
              </p:cNvPr>
              <p:cNvSpPr/>
              <p:nvPr/>
            </p:nvSpPr>
            <p:spPr>
              <a:xfrm>
                <a:off x="6359523" y="5546416"/>
                <a:ext cx="797449" cy="87551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pic>
          <p:nvPicPr>
            <p:cNvPr id="23602" name="Afbeelding 4">
              <a:extLst>
                <a:ext uri="{FF2B5EF4-FFF2-40B4-BE49-F238E27FC236}">
                  <a16:creationId xmlns:a16="http://schemas.microsoft.com/office/drawing/2014/main" id="{4082A45A-51EA-BD09-6D84-60585F940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398" y="3318695"/>
              <a:ext cx="716692" cy="71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03" name="Tekstvak 31">
              <a:extLst>
                <a:ext uri="{FF2B5EF4-FFF2-40B4-BE49-F238E27FC236}">
                  <a16:creationId xmlns:a16="http://schemas.microsoft.com/office/drawing/2014/main" id="{50AC9CC2-16B9-94C1-9FE2-64A9472D2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9749" y="3266655"/>
              <a:ext cx="7798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Draadcirkus</a:t>
              </a:r>
            </a:p>
          </p:txBody>
        </p:sp>
      </p:grpSp>
      <p:grpSp>
        <p:nvGrpSpPr>
          <p:cNvPr id="23564" name="Groep 24">
            <a:extLst>
              <a:ext uri="{FF2B5EF4-FFF2-40B4-BE49-F238E27FC236}">
                <a16:creationId xmlns:a16="http://schemas.microsoft.com/office/drawing/2014/main" id="{F6236D41-8724-734C-1DC5-F693CD512AB2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3389313"/>
            <a:ext cx="796925" cy="877887"/>
            <a:chOff x="5863329" y="3271325"/>
            <a:chExt cx="796925" cy="878655"/>
          </a:xfrm>
        </p:grpSpPr>
        <p:grpSp>
          <p:nvGrpSpPr>
            <p:cNvPr id="23594" name="Groep 23">
              <a:extLst>
                <a:ext uri="{FF2B5EF4-FFF2-40B4-BE49-F238E27FC236}">
                  <a16:creationId xmlns:a16="http://schemas.microsoft.com/office/drawing/2014/main" id="{01D4EFE5-E8E1-98E3-7834-C11F785F15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3329" y="3273680"/>
              <a:ext cx="796925" cy="876300"/>
              <a:chOff x="6360047" y="5545626"/>
              <a:chExt cx="796925" cy="876300"/>
            </a:xfrm>
          </p:grpSpPr>
          <p:grpSp>
            <p:nvGrpSpPr>
              <p:cNvPr id="23597" name="Groep 185">
                <a:extLst>
                  <a:ext uri="{FF2B5EF4-FFF2-40B4-BE49-F238E27FC236}">
                    <a16:creationId xmlns:a16="http://schemas.microsoft.com/office/drawing/2014/main" id="{42F88408-99E9-E4CC-4CC0-DAF5AEAE5A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3072" y="6345717"/>
                <a:ext cx="127000" cy="46037"/>
                <a:chOff x="6064777" y="6345029"/>
                <a:chExt cx="127000" cy="45951"/>
              </a:xfrm>
            </p:grpSpPr>
            <p:sp>
              <p:nvSpPr>
                <p:cNvPr id="109" name="Ovaal 108">
                  <a:extLst>
                    <a:ext uri="{FF2B5EF4-FFF2-40B4-BE49-F238E27FC236}">
                      <a16:creationId xmlns:a16="http://schemas.microsoft.com/office/drawing/2014/main" id="{7BFE81C4-820D-F08E-E4A0-C6393C914565}"/>
                    </a:ext>
                  </a:extLst>
                </p:cNvPr>
                <p:cNvSpPr/>
                <p:nvPr/>
              </p:nvSpPr>
              <p:spPr>
                <a:xfrm>
                  <a:off x="6064777" y="6344971"/>
                  <a:ext cx="44450" cy="459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  <p:sp>
              <p:nvSpPr>
                <p:cNvPr id="110" name="Ovaal 109">
                  <a:extLst>
                    <a:ext uri="{FF2B5EF4-FFF2-40B4-BE49-F238E27FC236}">
                      <a16:creationId xmlns:a16="http://schemas.microsoft.com/office/drawing/2014/main" id="{F0AF9E28-978A-BF68-B435-FB907B426BA8}"/>
                    </a:ext>
                  </a:extLst>
                </p:cNvPr>
                <p:cNvSpPr/>
                <p:nvPr/>
              </p:nvSpPr>
              <p:spPr>
                <a:xfrm>
                  <a:off x="6145739" y="6344971"/>
                  <a:ext cx="46038" cy="4599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FADD1C4B-1569-F53E-DFA2-E26EA9DFAEC1}"/>
                  </a:ext>
                </a:extLst>
              </p:cNvPr>
              <p:cNvSpPr/>
              <p:nvPr/>
            </p:nvSpPr>
            <p:spPr>
              <a:xfrm>
                <a:off x="6360047" y="5544859"/>
                <a:ext cx="796925" cy="87706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pic>
          <p:nvPicPr>
            <p:cNvPr id="23595" name="Afbeelding 8">
              <a:extLst>
                <a:ext uri="{FF2B5EF4-FFF2-40B4-BE49-F238E27FC236}">
                  <a16:creationId xmlns:a16="http://schemas.microsoft.com/office/drawing/2014/main" id="{4FE656AF-E599-8AB4-52CE-2EAAD26B4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975" y="3306184"/>
              <a:ext cx="717453" cy="71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6" name="Tekstvak 31">
              <a:extLst>
                <a:ext uri="{FF2B5EF4-FFF2-40B4-BE49-F238E27FC236}">
                  <a16:creationId xmlns:a16="http://schemas.microsoft.com/office/drawing/2014/main" id="{C2D954BC-D317-C886-14A9-DAC1AB416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527" y="3271325"/>
              <a:ext cx="669940" cy="21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Veerfiguur</a:t>
              </a:r>
            </a:p>
          </p:txBody>
        </p:sp>
      </p:grpSp>
      <p:sp>
        <p:nvSpPr>
          <p:cNvPr id="23565" name="Title 7">
            <a:extLst>
              <a:ext uri="{FF2B5EF4-FFF2-40B4-BE49-F238E27FC236}">
                <a16:creationId xmlns:a16="http://schemas.microsoft.com/office/drawing/2014/main" id="{3690045E-CF34-0F1D-18C2-20382F916B2E}"/>
              </a:ext>
            </a:extLst>
          </p:cNvPr>
          <p:cNvSpPr txBox="1">
            <a:spLocks/>
          </p:cNvSpPr>
          <p:nvPr/>
        </p:nvSpPr>
        <p:spPr bwMode="auto">
          <a:xfrm>
            <a:off x="8324850" y="84138"/>
            <a:ext cx="1879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4B4140"/>
                </a:solidFill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B4140"/>
                </a:solidFill>
                <a:latin typeface="Segoe UI Light" panose="020B0502040204020203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B4140"/>
                </a:solidFill>
                <a:latin typeface="Segoe UI Light" panose="020B0502040204020203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4B4140"/>
                </a:solidFill>
                <a:latin typeface="Segoe UI Light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picto-play  </a:t>
            </a:r>
            <a:r>
              <a:rPr lang="en-US" altLang="nl-BE" sz="1200">
                <a:solidFill>
                  <a:schemeClr val="accent2"/>
                </a:solidFill>
                <a:latin typeface="Segoe UI Semibold" panose="020B0702040204020203" pitchFamily="34" charset="0"/>
              </a:rPr>
              <a:t>1.0.</a:t>
            </a:r>
            <a:r>
              <a:rPr lang="en-US" altLang="nl-BE" sz="1800">
                <a:solidFill>
                  <a:schemeClr val="accent2"/>
                </a:solidFill>
                <a:latin typeface="Segoe UI Semibold" panose="020B0702040204020203" pitchFamily="34" charset="0"/>
              </a:rPr>
              <a:t> </a:t>
            </a:r>
          </a:p>
        </p:txBody>
      </p:sp>
      <p:grpSp>
        <p:nvGrpSpPr>
          <p:cNvPr id="23566" name="Groep 128">
            <a:extLst>
              <a:ext uri="{FF2B5EF4-FFF2-40B4-BE49-F238E27FC236}">
                <a16:creationId xmlns:a16="http://schemas.microsoft.com/office/drawing/2014/main" id="{1933E574-AE9D-DB7F-674D-7A003E25B252}"/>
              </a:ext>
            </a:extLst>
          </p:cNvPr>
          <p:cNvGrpSpPr>
            <a:grpSpLocks/>
          </p:cNvGrpSpPr>
          <p:nvPr/>
        </p:nvGrpSpPr>
        <p:grpSpPr bwMode="auto">
          <a:xfrm>
            <a:off x="5287963" y="3378200"/>
            <a:ext cx="796925" cy="887413"/>
            <a:chOff x="6473825" y="3355975"/>
            <a:chExt cx="796925" cy="886355"/>
          </a:xfrm>
        </p:grpSpPr>
        <p:grpSp>
          <p:nvGrpSpPr>
            <p:cNvPr id="23587" name="Groep 129">
              <a:extLst>
                <a:ext uri="{FF2B5EF4-FFF2-40B4-BE49-F238E27FC236}">
                  <a16:creationId xmlns:a16="http://schemas.microsoft.com/office/drawing/2014/main" id="{01956CA1-7F9C-850E-4E77-9F74BC8A3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0393" y="3405849"/>
              <a:ext cx="706437" cy="836481"/>
              <a:chOff x="9195859" y="3397382"/>
              <a:chExt cx="706437" cy="836481"/>
            </a:xfrm>
          </p:grpSpPr>
          <p:pic>
            <p:nvPicPr>
              <p:cNvPr id="23592" name="Afbeelding 231">
                <a:extLst>
                  <a:ext uri="{FF2B5EF4-FFF2-40B4-BE49-F238E27FC236}">
                    <a16:creationId xmlns:a16="http://schemas.microsoft.com/office/drawing/2014/main" id="{1E5DF112-0AE0-E5E5-B37B-953F66DE4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92" t="46902" r="71288" b="38463"/>
              <a:stretch>
                <a:fillRect/>
              </a:stretch>
            </p:blipFill>
            <p:spPr bwMode="auto">
              <a:xfrm>
                <a:off x="9233963" y="3546399"/>
                <a:ext cx="633836" cy="687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770A9756-A518-4A57-48E8-944FB55659C2}"/>
                  </a:ext>
                </a:extLst>
              </p:cNvPr>
              <p:cNvSpPr/>
              <p:nvPr/>
            </p:nvSpPr>
            <p:spPr bwMode="auto">
              <a:xfrm>
                <a:off x="9195328" y="3396662"/>
                <a:ext cx="706438" cy="708766"/>
              </a:xfrm>
              <a:prstGeom prst="rect">
                <a:avLst/>
              </a:prstGeom>
              <a:noFill/>
              <a:ln w="1016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BE"/>
              </a:p>
            </p:txBody>
          </p:sp>
        </p:grpSp>
        <p:sp>
          <p:nvSpPr>
            <p:cNvPr id="23588" name="Tekstvak 233">
              <a:extLst>
                <a:ext uri="{FF2B5EF4-FFF2-40B4-BE49-F238E27FC236}">
                  <a16:creationId xmlns:a16="http://schemas.microsoft.com/office/drawing/2014/main" id="{E7750C86-A216-AC95-847E-9F3DE5C1F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5048" y="3371850"/>
              <a:ext cx="6735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4B4140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4B4140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4B4140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rgbClr val="4B4140"/>
                  </a:solidFill>
                  <a:latin typeface="Segoe UI Light" panose="020B05020402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Klein Speel-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nl-BE" altLang="nl-BE" sz="800">
                  <a:solidFill>
                    <a:schemeClr val="tx1"/>
                  </a:solidFill>
                  <a:latin typeface="Calibri" panose="020F0502020204030204" pitchFamily="34" charset="0"/>
                </a:rPr>
                <a:t>toestel</a:t>
              </a: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5094F6A8-E986-B2C0-9100-D91EDED69379}"/>
                </a:ext>
              </a:extLst>
            </p:cNvPr>
            <p:cNvSpPr/>
            <p:nvPr/>
          </p:nvSpPr>
          <p:spPr bwMode="auto">
            <a:xfrm>
              <a:off x="6556375" y="4144022"/>
              <a:ext cx="44450" cy="45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F2F99AEF-6CA4-D25C-1542-9783C104C7B7}"/>
                </a:ext>
              </a:extLst>
            </p:cNvPr>
            <p:cNvSpPr/>
            <p:nvPr/>
          </p:nvSpPr>
          <p:spPr bwMode="auto">
            <a:xfrm>
              <a:off x="6637337" y="4144022"/>
              <a:ext cx="46038" cy="459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C5B641B2-D45A-814F-D8FB-2B2246FA3F03}"/>
                </a:ext>
              </a:extLst>
            </p:cNvPr>
            <p:cNvSpPr/>
            <p:nvPr/>
          </p:nvSpPr>
          <p:spPr bwMode="auto">
            <a:xfrm>
              <a:off x="6473825" y="3355975"/>
              <a:ext cx="796925" cy="88476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67" name="Groep 2">
            <a:extLst>
              <a:ext uri="{FF2B5EF4-FFF2-40B4-BE49-F238E27FC236}">
                <a16:creationId xmlns:a16="http://schemas.microsoft.com/office/drawing/2014/main" id="{ECDCC46F-4A88-18F2-BBF2-6D0D77CD59C3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382963"/>
            <a:ext cx="796925" cy="876300"/>
            <a:chOff x="4186908" y="3383237"/>
            <a:chExt cx="796925" cy="876300"/>
          </a:xfrm>
        </p:grpSpPr>
        <p:grpSp>
          <p:nvGrpSpPr>
            <p:cNvPr id="23578" name="Groep 22">
              <a:extLst>
                <a:ext uri="{FF2B5EF4-FFF2-40B4-BE49-F238E27FC236}">
                  <a16:creationId xmlns:a16="http://schemas.microsoft.com/office/drawing/2014/main" id="{57848387-A533-7E15-8440-CE9D955FC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6908" y="3383237"/>
              <a:ext cx="796925" cy="876300"/>
              <a:chOff x="4930397" y="4235112"/>
              <a:chExt cx="796925" cy="876300"/>
            </a:xfrm>
          </p:grpSpPr>
          <p:grpSp>
            <p:nvGrpSpPr>
              <p:cNvPr id="23580" name="Groep 23">
                <a:extLst>
                  <a:ext uri="{FF2B5EF4-FFF2-40B4-BE49-F238E27FC236}">
                    <a16:creationId xmlns:a16="http://schemas.microsoft.com/office/drawing/2014/main" id="{F036F3A5-DA96-B008-92D4-EA0C0BACBC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0397" y="4235112"/>
                <a:ext cx="796925" cy="876300"/>
                <a:chOff x="6360047" y="5545626"/>
                <a:chExt cx="796925" cy="876300"/>
              </a:xfrm>
            </p:grpSpPr>
            <p:grpSp>
              <p:nvGrpSpPr>
                <p:cNvPr id="23583" name="Groep 185">
                  <a:extLst>
                    <a:ext uri="{FF2B5EF4-FFF2-40B4-BE49-F238E27FC236}">
                      <a16:creationId xmlns:a16="http://schemas.microsoft.com/office/drawing/2014/main" id="{40B429E6-B9BB-8212-6C78-D9B282BBE7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33072" y="6345717"/>
                  <a:ext cx="127000" cy="46037"/>
                  <a:chOff x="6064777" y="6345029"/>
                  <a:chExt cx="127000" cy="45951"/>
                </a:xfrm>
              </p:grpSpPr>
              <p:sp>
                <p:nvSpPr>
                  <p:cNvPr id="127" name="Ovaal 126">
                    <a:extLst>
                      <a:ext uri="{FF2B5EF4-FFF2-40B4-BE49-F238E27FC236}">
                        <a16:creationId xmlns:a16="http://schemas.microsoft.com/office/drawing/2014/main" id="{393E1EF8-3489-89B8-B349-AAAB5FE4FD21}"/>
                      </a:ext>
                    </a:extLst>
                  </p:cNvPr>
                  <p:cNvSpPr/>
                  <p:nvPr/>
                </p:nvSpPr>
                <p:spPr>
                  <a:xfrm>
                    <a:off x="6064777" y="6345038"/>
                    <a:ext cx="44450" cy="459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nl-BE"/>
                  </a:p>
                </p:txBody>
              </p:sp>
              <p:sp>
                <p:nvSpPr>
                  <p:cNvPr id="128" name="Ovaal 127">
                    <a:extLst>
                      <a:ext uri="{FF2B5EF4-FFF2-40B4-BE49-F238E27FC236}">
                        <a16:creationId xmlns:a16="http://schemas.microsoft.com/office/drawing/2014/main" id="{4B156F0F-7473-994D-60B2-85850CAE50A9}"/>
                      </a:ext>
                    </a:extLst>
                  </p:cNvPr>
                  <p:cNvSpPr/>
                  <p:nvPr/>
                </p:nvSpPr>
                <p:spPr>
                  <a:xfrm>
                    <a:off x="6145740" y="6345038"/>
                    <a:ext cx="46037" cy="4595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nl-BE"/>
                  </a:p>
                </p:txBody>
              </p:sp>
            </p:grp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CF62882E-BC8B-6B91-161C-1A961C14E737}"/>
                    </a:ext>
                  </a:extLst>
                </p:cNvPr>
                <p:cNvSpPr/>
                <p:nvPr/>
              </p:nvSpPr>
              <p:spPr>
                <a:xfrm>
                  <a:off x="6360047" y="5545626"/>
                  <a:ext cx="796925" cy="8763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pic>
            <p:nvPicPr>
              <p:cNvPr id="23581" name="Afbeelding 13">
                <a:extLst>
                  <a:ext uri="{FF2B5EF4-FFF2-40B4-BE49-F238E27FC236}">
                    <a16:creationId xmlns:a16="http://schemas.microsoft.com/office/drawing/2014/main" id="{A72B995B-8FD0-D16F-5125-A456E9FD1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2360" y="4279442"/>
                <a:ext cx="725700" cy="72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2" name="Tekstvak 31">
                <a:extLst>
                  <a:ext uri="{FF2B5EF4-FFF2-40B4-BE49-F238E27FC236}">
                    <a16:creationId xmlns:a16="http://schemas.microsoft.com/office/drawing/2014/main" id="{22CBF63E-F298-5430-50DD-5A5F8BD50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1773" y="4252141"/>
                <a:ext cx="669940" cy="216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kabelbaan</a:t>
                </a:r>
              </a:p>
            </p:txBody>
          </p:sp>
        </p:grp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912F8496-5BA5-6BA6-826C-D2CAA0AA0519}"/>
                </a:ext>
              </a:extLst>
            </p:cNvPr>
            <p:cNvSpPr/>
            <p:nvPr/>
          </p:nvSpPr>
          <p:spPr bwMode="auto">
            <a:xfrm>
              <a:off x="4425033" y="4183337"/>
              <a:ext cx="46038" cy="4603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  <p:grpSp>
        <p:nvGrpSpPr>
          <p:cNvPr id="23568" name="Groep 1">
            <a:extLst>
              <a:ext uri="{FF2B5EF4-FFF2-40B4-BE49-F238E27FC236}">
                <a16:creationId xmlns:a16="http://schemas.microsoft.com/office/drawing/2014/main" id="{6B99CE2E-C767-620E-1C0E-73C9764C423A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4476750"/>
            <a:ext cx="796925" cy="876300"/>
            <a:chOff x="7451622" y="3388327"/>
            <a:chExt cx="796925" cy="876300"/>
          </a:xfrm>
        </p:grpSpPr>
        <p:grpSp>
          <p:nvGrpSpPr>
            <p:cNvPr id="23569" name="Groep 17">
              <a:extLst>
                <a:ext uri="{FF2B5EF4-FFF2-40B4-BE49-F238E27FC236}">
                  <a16:creationId xmlns:a16="http://schemas.microsoft.com/office/drawing/2014/main" id="{9FF1953E-DC7E-9FD9-6AE0-143FACE159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1622" y="3388327"/>
              <a:ext cx="796925" cy="876300"/>
              <a:chOff x="6809597" y="3271325"/>
              <a:chExt cx="796925" cy="876300"/>
            </a:xfrm>
          </p:grpSpPr>
          <p:grpSp>
            <p:nvGrpSpPr>
              <p:cNvPr id="23571" name="Groep 23">
                <a:extLst>
                  <a:ext uri="{FF2B5EF4-FFF2-40B4-BE49-F238E27FC236}">
                    <a16:creationId xmlns:a16="http://schemas.microsoft.com/office/drawing/2014/main" id="{C350A3CA-B74A-5E83-A276-03ECD52029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09597" y="3271325"/>
                <a:ext cx="796925" cy="876300"/>
                <a:chOff x="6360047" y="5545626"/>
                <a:chExt cx="796925" cy="876300"/>
              </a:xfrm>
            </p:grpSpPr>
            <p:grpSp>
              <p:nvGrpSpPr>
                <p:cNvPr id="23574" name="Groep 185">
                  <a:extLst>
                    <a:ext uri="{FF2B5EF4-FFF2-40B4-BE49-F238E27FC236}">
                      <a16:creationId xmlns:a16="http://schemas.microsoft.com/office/drawing/2014/main" id="{2CDF88BE-DEF4-8529-00BE-421E79D14E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33072" y="6345717"/>
                  <a:ext cx="127000" cy="46037"/>
                  <a:chOff x="6064777" y="6345029"/>
                  <a:chExt cx="127000" cy="45951"/>
                </a:xfrm>
              </p:grpSpPr>
              <p:sp>
                <p:nvSpPr>
                  <p:cNvPr id="118" name="Ovaal 117">
                    <a:extLst>
                      <a:ext uri="{FF2B5EF4-FFF2-40B4-BE49-F238E27FC236}">
                        <a16:creationId xmlns:a16="http://schemas.microsoft.com/office/drawing/2014/main" id="{1C63F96F-0079-5F2D-1F49-ADF42339FC09}"/>
                      </a:ext>
                    </a:extLst>
                  </p:cNvPr>
                  <p:cNvSpPr/>
                  <p:nvPr/>
                </p:nvSpPr>
                <p:spPr>
                  <a:xfrm>
                    <a:off x="6064777" y="6345038"/>
                    <a:ext cx="44450" cy="4595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nl-BE"/>
                  </a:p>
                </p:txBody>
              </p:sp>
              <p:sp>
                <p:nvSpPr>
                  <p:cNvPr id="119" name="Ovaal 118">
                    <a:extLst>
                      <a:ext uri="{FF2B5EF4-FFF2-40B4-BE49-F238E27FC236}">
                        <a16:creationId xmlns:a16="http://schemas.microsoft.com/office/drawing/2014/main" id="{99D94240-6DCA-5217-3606-18D01CDAD5E3}"/>
                      </a:ext>
                    </a:extLst>
                  </p:cNvPr>
                  <p:cNvSpPr/>
                  <p:nvPr/>
                </p:nvSpPr>
                <p:spPr>
                  <a:xfrm>
                    <a:off x="6145739" y="6345038"/>
                    <a:ext cx="46038" cy="4595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nl-BE"/>
                  </a:p>
                </p:txBody>
              </p:sp>
            </p:grp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9DC04269-761D-E70C-1A14-F038E61E024C}"/>
                    </a:ext>
                  </a:extLst>
                </p:cNvPr>
                <p:cNvSpPr/>
                <p:nvPr/>
              </p:nvSpPr>
              <p:spPr>
                <a:xfrm>
                  <a:off x="6360047" y="5545626"/>
                  <a:ext cx="796925" cy="8763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l-BE"/>
                </a:p>
              </p:txBody>
            </p:sp>
          </p:grpSp>
          <p:pic>
            <p:nvPicPr>
              <p:cNvPr id="23572" name="Afbeelding 12">
                <a:extLst>
                  <a:ext uri="{FF2B5EF4-FFF2-40B4-BE49-F238E27FC236}">
                    <a16:creationId xmlns:a16="http://schemas.microsoft.com/office/drawing/2014/main" id="{1F6096BD-B7BE-AFF8-10CA-377C23C9B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863" y="3309793"/>
                <a:ext cx="715440" cy="715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3" name="Tekstvak 31">
                <a:extLst>
                  <a:ext uri="{FF2B5EF4-FFF2-40B4-BE49-F238E27FC236}">
                    <a16:creationId xmlns:a16="http://schemas.microsoft.com/office/drawing/2014/main" id="{47B1FE9F-DF3B-F156-5FC7-A18C909A85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3089" y="3279621"/>
                <a:ext cx="669940" cy="216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B4140"/>
                    </a:solidFill>
                    <a:latin typeface="Segoe UI Light" panose="020B0502040204020203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nl-BE" altLang="nl-BE" sz="8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Hangbrug</a:t>
                </a:r>
              </a:p>
            </p:txBody>
          </p:sp>
        </p:grp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E3C8B00B-2B74-727B-3AA5-2B44C10BB30B}"/>
                </a:ext>
              </a:extLst>
            </p:cNvPr>
            <p:cNvSpPr/>
            <p:nvPr/>
          </p:nvSpPr>
          <p:spPr bwMode="auto">
            <a:xfrm>
              <a:off x="7689747" y="4188427"/>
              <a:ext cx="46037" cy="460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B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K&amp;S">
      <a:dk1>
        <a:srgbClr val="2D2423"/>
      </a:dk1>
      <a:lt1>
        <a:sysClr val="window" lastClr="FFFFFF"/>
      </a:lt1>
      <a:dk2>
        <a:srgbClr val="003B50"/>
      </a:dk2>
      <a:lt2>
        <a:srgbClr val="F5F4EE"/>
      </a:lt2>
      <a:accent1>
        <a:srgbClr val="3492A9"/>
      </a:accent1>
      <a:accent2>
        <a:srgbClr val="E84B26"/>
      </a:accent2>
      <a:accent3>
        <a:srgbClr val="948382"/>
      </a:accent3>
      <a:accent4>
        <a:srgbClr val="FED70A"/>
      </a:accent4>
      <a:accent5>
        <a:srgbClr val="9BD0DA"/>
      </a:accent5>
      <a:accent6>
        <a:srgbClr val="6BA32F"/>
      </a:accent6>
      <a:hlink>
        <a:srgbClr val="3492A9"/>
      </a:hlink>
      <a:folHlink>
        <a:srgbClr val="005E80"/>
      </a:folHlink>
    </a:clrScheme>
    <a:fontScheme name="Custom 1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" id="{475E3426-F71B-4691-96E7-58586600DABC}" vid="{FFB2F2C3-F999-4867-8EC8-5A1A73A38D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0FF74430E4774D8EF423C652B5C536" ma:contentTypeVersion="16" ma:contentTypeDescription="Een nieuw document maken." ma:contentTypeScope="" ma:versionID="902686d4df6fee25ae21c8cca6874352">
  <xsd:schema xmlns:xsd="http://www.w3.org/2001/XMLSchema" xmlns:xs="http://www.w3.org/2001/XMLSchema" xmlns:p="http://schemas.microsoft.com/office/2006/metadata/properties" xmlns:ns2="ea48f46a-c66b-430e-b925-90fe3967cd59" xmlns:ns3="fd677c29-366e-43a0-bfcc-03ef31e05eae" targetNamespace="http://schemas.microsoft.com/office/2006/metadata/properties" ma:root="true" ma:fieldsID="47fc369461c40af3a0fb245b65fedb44" ns2:_="" ns3:_="">
    <xsd:import namespace="ea48f46a-c66b-430e-b925-90fe3967cd59"/>
    <xsd:import namespace="fd677c29-366e-43a0-bfcc-03ef31e05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8f46a-c66b-430e-b925-90fe3967c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cdab8ae-7543-40c0-8aa8-58fde5a2f7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77c29-366e-43a0-bfcc-03ef31e05ea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657bd0b-8677-4527-9fb9-487dd459f250}" ma:internalName="TaxCatchAll" ma:showField="CatchAllData" ma:web="fd677c29-366e-43a0-bfcc-03ef31e05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BA746-00D9-4C6D-AC32-486F01EB4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8f46a-c66b-430e-b925-90fe3967cd59"/>
    <ds:schemaRef ds:uri="fd677c29-366e-43a0-bfcc-03ef31e05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76F399-B166-4DF6-A461-2CBEA9B84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0</TotalTime>
  <Words>542</Words>
  <Application>Microsoft Office PowerPoint</Application>
  <PresentationFormat>A4 (210 x 297 mm)</PresentationFormat>
  <Paragraphs>220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Segoe UI Semibold</vt:lpstr>
      <vt:lpstr>Segoe UI Light</vt:lpstr>
      <vt:lpstr>Calibri</vt:lpstr>
      <vt:lpstr>powerpoint</vt:lpstr>
      <vt:lpstr>picto-play  1.0.</vt:lpstr>
      <vt:lpstr>PowerPoint-presentatie</vt:lpstr>
      <vt:lpstr> basic</vt:lpstr>
      <vt:lpstr>PowerPoint-presentatie</vt:lpstr>
      <vt:lpstr>PowerPoint-presentatie</vt:lpstr>
      <vt:lpstr> uitbreiding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2013-10-10T08:57:13Z</dcterms:created>
  <dcterms:modified xsi:type="dcterms:W3CDTF">2022-07-26T12:01:53Z</dcterms:modified>
</cp:coreProperties>
</file>