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9"/>
  </p:notesMasterIdLst>
  <p:handoutMasterIdLst>
    <p:handoutMasterId r:id="rId70"/>
  </p:handoutMasterIdLst>
  <p:sldIdLst>
    <p:sldId id="256" r:id="rId5"/>
    <p:sldId id="592" r:id="rId6"/>
    <p:sldId id="765" r:id="rId7"/>
    <p:sldId id="460" r:id="rId8"/>
    <p:sldId id="579" r:id="rId9"/>
    <p:sldId id="461" r:id="rId10"/>
    <p:sldId id="462" r:id="rId11"/>
    <p:sldId id="465" r:id="rId12"/>
    <p:sldId id="284" r:id="rId13"/>
    <p:sldId id="478" r:id="rId14"/>
    <p:sldId id="260" r:id="rId15"/>
    <p:sldId id="299" r:id="rId16"/>
    <p:sldId id="356" r:id="rId17"/>
    <p:sldId id="585" r:id="rId18"/>
    <p:sldId id="584" r:id="rId19"/>
    <p:sldId id="582" r:id="rId20"/>
    <p:sldId id="480" r:id="rId21"/>
    <p:sldId id="597" r:id="rId22"/>
    <p:sldId id="483" r:id="rId23"/>
    <p:sldId id="484" r:id="rId24"/>
    <p:sldId id="596" r:id="rId25"/>
    <p:sldId id="598" r:id="rId26"/>
    <p:sldId id="489" r:id="rId27"/>
    <p:sldId id="490" r:id="rId28"/>
    <p:sldId id="491" r:id="rId29"/>
    <p:sldId id="492" r:id="rId30"/>
    <p:sldId id="493" r:id="rId31"/>
    <p:sldId id="494" r:id="rId32"/>
    <p:sldId id="495" r:id="rId33"/>
    <p:sldId id="542" r:id="rId34"/>
    <p:sldId id="468" r:id="rId35"/>
    <p:sldId id="580" r:id="rId36"/>
    <p:sldId id="551" r:id="rId37"/>
    <p:sldId id="559" r:id="rId38"/>
    <p:sldId id="287" r:id="rId39"/>
    <p:sldId id="292" r:id="rId40"/>
    <p:sldId id="335" r:id="rId41"/>
    <p:sldId id="298" r:id="rId42"/>
    <p:sldId id="587" r:id="rId43"/>
    <p:sldId id="561" r:id="rId44"/>
    <p:sldId id="576" r:id="rId45"/>
    <p:sldId id="577" r:id="rId46"/>
    <p:sldId id="589" r:id="rId47"/>
    <p:sldId id="764" r:id="rId48"/>
    <p:sldId id="326" r:id="rId49"/>
    <p:sldId id="600" r:id="rId50"/>
    <p:sldId id="539" r:id="rId51"/>
    <p:sldId id="590" r:id="rId52"/>
    <p:sldId id="581" r:id="rId53"/>
    <p:sldId id="588" r:id="rId54"/>
    <p:sldId id="591" r:id="rId55"/>
    <p:sldId id="575" r:id="rId56"/>
    <p:sldId id="540" r:id="rId57"/>
    <p:sldId id="601" r:id="rId58"/>
    <p:sldId id="541" r:id="rId59"/>
    <p:sldId id="599" r:id="rId60"/>
    <p:sldId id="569" r:id="rId61"/>
    <p:sldId id="595" r:id="rId62"/>
    <p:sldId id="568" r:id="rId63"/>
    <p:sldId id="388" r:id="rId64"/>
    <p:sldId id="471" r:id="rId65"/>
    <p:sldId id="567" r:id="rId66"/>
    <p:sldId id="379" r:id="rId67"/>
    <p:sldId id="602" r:id="rId6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guide id="3" orient="horz" pos="352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E"/>
    <a:srgbClr val="55A253"/>
    <a:srgbClr val="539F51"/>
    <a:srgbClr val="FBBB4E"/>
    <a:srgbClr val="F0F0F0"/>
    <a:srgbClr val="B2E1E9"/>
    <a:srgbClr val="64C2D2"/>
    <a:srgbClr val="EB502D"/>
    <a:srgbClr val="569F51"/>
    <a:srgbClr val="64C3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F02DDD-B426-4545-984E-CE7B9D8B0CB3}" v="12" dt="2024-06-14T10:41:05.743"/>
    <p1510:client id="{CD77D07E-D806-4F29-94AA-C57D7072D86B}" v="8" dt="2024-06-14T10:43:32.89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94" autoAdjust="0"/>
  </p:normalViewPr>
  <p:slideViewPr>
    <p:cSldViewPr snapToGrid="0" showGuides="1">
      <p:cViewPr varScale="1">
        <p:scale>
          <a:sx n="68" d="100"/>
          <a:sy n="68" d="100"/>
        </p:scale>
        <p:origin x="1162" y="72"/>
      </p:cViewPr>
      <p:guideLst>
        <p:guide orient="horz" pos="2115"/>
        <p:guide pos="3840"/>
        <p:guide orient="horz" pos="3521"/>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81C2BF27-E482-0C18-F9B8-388F4A25851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7A7232BE-0D65-02D0-EE9F-071E51AF9744}"/>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3976D70-1DE8-2342-8173-1E22A129FFA1}" type="datetimeFigureOut">
              <a:rPr lang="nl-BE" smtClean="0"/>
              <a:t>14/06/2024</a:t>
            </a:fld>
            <a:endParaRPr lang="nl-BE"/>
          </a:p>
        </p:txBody>
      </p:sp>
      <p:sp>
        <p:nvSpPr>
          <p:cNvPr id="4" name="Tijdelijke aanduiding voor voettekst 3">
            <a:extLst>
              <a:ext uri="{FF2B5EF4-FFF2-40B4-BE49-F238E27FC236}">
                <a16:creationId xmlns:a16="http://schemas.microsoft.com/office/drawing/2014/main" id="{66A38873-4E98-3616-5989-6430B7389D4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E151C704-133D-A6A2-9638-AB260A91B99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60270E3-7A44-4B49-AC42-763D60806D74}" type="slidenum">
              <a:rPr lang="nl-BE" smtClean="0"/>
              <a:t>‹nr.›</a:t>
            </a:fld>
            <a:endParaRPr lang="nl-BE"/>
          </a:p>
        </p:txBody>
      </p:sp>
    </p:spTree>
    <p:extLst>
      <p:ext uri="{BB962C8B-B14F-4D97-AF65-F5344CB8AC3E}">
        <p14:creationId xmlns:p14="http://schemas.microsoft.com/office/powerpoint/2010/main" val="6454936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85C26CB-0893-4853-87D9-973C19B02C13}" type="datetimeFigureOut">
              <a:rPr lang="en-ID" smtClean="0"/>
              <a:t>14/06/2024</a:t>
            </a:fld>
            <a:endParaRPr lang="en-ID"/>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C40EFA8-7EAE-4B94-B122-982A4EC81C1E}" type="slidenum">
              <a:rPr lang="en-ID" smtClean="0"/>
              <a:t>‹nr.›</a:t>
            </a:fld>
            <a:endParaRPr lang="en-ID"/>
          </a:p>
        </p:txBody>
      </p:sp>
    </p:spTree>
    <p:extLst>
      <p:ext uri="{BB962C8B-B14F-4D97-AF65-F5344CB8AC3E}">
        <p14:creationId xmlns:p14="http://schemas.microsoft.com/office/powerpoint/2010/main" val="24882333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t>Dit document vormt de leidraad voor Methodiek 1 binnen het project </a:t>
            </a:r>
            <a:r>
              <a:rPr lang="nl-NL" sz="1200" i="1"/>
              <a:t>'Plan K: Methodieken om met kinderen en jongeren in dialoog te gaan over klimaatadaptatie en de omgeving voor de toekomst.' </a:t>
            </a:r>
          </a:p>
          <a:p>
            <a:r>
              <a:rPr lang="nl-NL" sz="1200" i="0"/>
              <a:t>Deze eerste methodiek omvat een inhoudelijke introductie tot klimaatadaptatie.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Vul deze PowerPointpresentatie eerst aan met eigen lokale voorbeelden en gebruik ze in de sessie.</a:t>
            </a:r>
          </a:p>
          <a:p>
            <a:r>
              <a:rPr lang="nl-NL" sz="1200"/>
              <a:t>Een overzicht van de methodiek met stappenplan is terug te vinden in de gids.</a:t>
            </a:r>
            <a:endParaRPr lang="nl-NL" sz="1200" i="0"/>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1</a:t>
            </a:fld>
            <a:endParaRPr lang="en-ID"/>
          </a:p>
        </p:txBody>
      </p:sp>
    </p:spTree>
    <p:extLst>
      <p:ext uri="{BB962C8B-B14F-4D97-AF65-F5344CB8AC3E}">
        <p14:creationId xmlns:p14="http://schemas.microsoft.com/office/powerpoint/2010/main" val="378225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E6640-47F9-3AC5-335D-0D5686870F5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075A208-0CEB-1D0A-0039-661E3DF04FB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7E9CFF-DCEC-F368-EE4A-A80818087327}"/>
              </a:ext>
            </a:extLst>
          </p:cNvPr>
          <p:cNvSpPr>
            <a:spLocks noGrp="1"/>
          </p:cNvSpPr>
          <p:nvPr>
            <p:ph type="body" idx="1"/>
          </p:nvPr>
        </p:nvSpPr>
        <p:spPr/>
        <p:txBody>
          <a:bodyPr/>
          <a:lstStyle/>
          <a:p>
            <a:r>
              <a:rPr lang="nl-NL" sz="1200"/>
              <a:t>Je kan vragen of iemand weet wat </a:t>
            </a:r>
            <a:r>
              <a:rPr lang="nl-NL" sz="1200" i="1"/>
              <a:t>"</a:t>
            </a:r>
            <a:r>
              <a:rPr lang="nl-NL" sz="1200" i="1" err="1"/>
              <a:t>s'adapter</a:t>
            </a:r>
            <a:r>
              <a:rPr lang="nl-NL" sz="1200" i="1"/>
              <a:t>" </a:t>
            </a:r>
            <a:r>
              <a:rPr lang="nl-NL" sz="1200"/>
              <a:t>betekent, een Frans woord.</a:t>
            </a:r>
            <a:endParaRPr lang="nl-BE"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l-BE" b="1"/>
          </a:p>
        </p:txBody>
      </p:sp>
      <p:sp>
        <p:nvSpPr>
          <p:cNvPr id="4" name="Tijdelijke aanduiding voor dianummer 3">
            <a:extLst>
              <a:ext uri="{FF2B5EF4-FFF2-40B4-BE49-F238E27FC236}">
                <a16:creationId xmlns:a16="http://schemas.microsoft.com/office/drawing/2014/main" id="{4135F9A0-559E-21D2-E050-811B2BCB13BB}"/>
              </a:ext>
            </a:extLst>
          </p:cNvPr>
          <p:cNvSpPr>
            <a:spLocks noGrp="1"/>
          </p:cNvSpPr>
          <p:nvPr>
            <p:ph type="sldNum" sz="quarter" idx="5"/>
          </p:nvPr>
        </p:nvSpPr>
        <p:spPr/>
        <p:txBody>
          <a:bodyPr/>
          <a:lstStyle/>
          <a:p>
            <a:fld id="{0C40EFA8-7EAE-4B94-B122-982A4EC81C1E}" type="slidenum">
              <a:rPr lang="en-ID" smtClean="0"/>
              <a:t>10</a:t>
            </a:fld>
            <a:endParaRPr lang="en-ID"/>
          </a:p>
        </p:txBody>
      </p:sp>
    </p:spTree>
    <p:extLst>
      <p:ext uri="{BB962C8B-B14F-4D97-AF65-F5344CB8AC3E}">
        <p14:creationId xmlns:p14="http://schemas.microsoft.com/office/powerpoint/2010/main" val="2709154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CF87A-D486-E39D-1A2E-3B2C88A05B8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3B9037-17B0-EC56-6AA1-BDAEF5D5BFD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339A291-4FC0-4C74-DDA7-9B09B41680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dianummer 3">
            <a:extLst>
              <a:ext uri="{FF2B5EF4-FFF2-40B4-BE49-F238E27FC236}">
                <a16:creationId xmlns:a16="http://schemas.microsoft.com/office/drawing/2014/main" id="{930515B5-2530-59C5-0455-2DC05DD4D95A}"/>
              </a:ext>
            </a:extLst>
          </p:cNvPr>
          <p:cNvSpPr>
            <a:spLocks noGrp="1"/>
          </p:cNvSpPr>
          <p:nvPr>
            <p:ph type="sldNum" sz="quarter" idx="5"/>
          </p:nvPr>
        </p:nvSpPr>
        <p:spPr/>
        <p:txBody>
          <a:bodyPr/>
          <a:lstStyle/>
          <a:p>
            <a:fld id="{0C40EFA8-7EAE-4B94-B122-982A4EC81C1E}" type="slidenum">
              <a:rPr lang="en-ID" smtClean="0"/>
              <a:t>11</a:t>
            </a:fld>
            <a:endParaRPr lang="en-ID"/>
          </a:p>
        </p:txBody>
      </p:sp>
    </p:spTree>
    <p:extLst>
      <p:ext uri="{BB962C8B-B14F-4D97-AF65-F5344CB8AC3E}">
        <p14:creationId xmlns:p14="http://schemas.microsoft.com/office/powerpoint/2010/main" val="2982545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74824-3DDE-CD80-F3C2-D2F9067061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74EA108-1F87-DFB7-0F17-CBEEB968980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1025553-83B1-6B57-8CE4-988CCB24DF75}"/>
              </a:ext>
            </a:extLst>
          </p:cNvPr>
          <p:cNvSpPr>
            <a:spLocks noGrp="1"/>
          </p:cNvSpPr>
          <p:nvPr>
            <p:ph type="body" idx="1"/>
          </p:nvPr>
        </p:nvSpPr>
        <p:spPr/>
        <p:txBody>
          <a:bodyPr/>
          <a:lstStyle/>
          <a:p>
            <a:endParaRPr lang="nl-BE" sz="1200"/>
          </a:p>
        </p:txBody>
      </p:sp>
      <p:sp>
        <p:nvSpPr>
          <p:cNvPr id="4" name="Tijdelijke aanduiding voor dianummer 3">
            <a:extLst>
              <a:ext uri="{FF2B5EF4-FFF2-40B4-BE49-F238E27FC236}">
                <a16:creationId xmlns:a16="http://schemas.microsoft.com/office/drawing/2014/main" id="{560A224B-4A30-6385-6A95-8F4640169561}"/>
              </a:ext>
            </a:extLst>
          </p:cNvPr>
          <p:cNvSpPr>
            <a:spLocks noGrp="1"/>
          </p:cNvSpPr>
          <p:nvPr>
            <p:ph type="sldNum" sz="quarter" idx="5"/>
          </p:nvPr>
        </p:nvSpPr>
        <p:spPr/>
        <p:txBody>
          <a:bodyPr/>
          <a:lstStyle/>
          <a:p>
            <a:fld id="{0C40EFA8-7EAE-4B94-B122-982A4EC81C1E}" type="slidenum">
              <a:rPr lang="en-ID" smtClean="0"/>
              <a:t>12</a:t>
            </a:fld>
            <a:endParaRPr lang="en-ID"/>
          </a:p>
        </p:txBody>
      </p:sp>
    </p:spTree>
    <p:extLst>
      <p:ext uri="{BB962C8B-B14F-4D97-AF65-F5344CB8AC3E}">
        <p14:creationId xmlns:p14="http://schemas.microsoft.com/office/powerpoint/2010/main" val="1920758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DAAC0-66D3-AEBE-7DC1-52E2F762F81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6005B3-2F2A-8EA6-85A1-90F1FD4AE4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6869E1-69F0-49F6-586B-123A872D0ECF}"/>
              </a:ext>
            </a:extLst>
          </p:cNvPr>
          <p:cNvSpPr>
            <a:spLocks noGrp="1"/>
          </p:cNvSpPr>
          <p:nvPr>
            <p:ph type="body" idx="1"/>
          </p:nvPr>
        </p:nvSpPr>
        <p:spPr/>
        <p:txBody>
          <a:bodyPr/>
          <a:lstStyle/>
          <a:p>
            <a:endParaRPr lang="nl-BE" sz="1200"/>
          </a:p>
        </p:txBody>
      </p:sp>
      <p:sp>
        <p:nvSpPr>
          <p:cNvPr id="4" name="Tijdelijke aanduiding voor dianummer 3">
            <a:extLst>
              <a:ext uri="{FF2B5EF4-FFF2-40B4-BE49-F238E27FC236}">
                <a16:creationId xmlns:a16="http://schemas.microsoft.com/office/drawing/2014/main" id="{D3C999A1-1C32-D765-C238-5A4E3798F0CF}"/>
              </a:ext>
            </a:extLst>
          </p:cNvPr>
          <p:cNvSpPr>
            <a:spLocks noGrp="1"/>
          </p:cNvSpPr>
          <p:nvPr>
            <p:ph type="sldNum" sz="quarter" idx="5"/>
          </p:nvPr>
        </p:nvSpPr>
        <p:spPr/>
        <p:txBody>
          <a:bodyPr/>
          <a:lstStyle/>
          <a:p>
            <a:fld id="{0C40EFA8-7EAE-4B94-B122-982A4EC81C1E}" type="slidenum">
              <a:rPr lang="en-ID" smtClean="0"/>
              <a:t>13</a:t>
            </a:fld>
            <a:endParaRPr lang="en-ID"/>
          </a:p>
        </p:txBody>
      </p:sp>
    </p:spTree>
    <p:extLst>
      <p:ext uri="{BB962C8B-B14F-4D97-AF65-F5344CB8AC3E}">
        <p14:creationId xmlns:p14="http://schemas.microsoft.com/office/powerpoint/2010/main" val="247767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DAAC0-66D3-AEBE-7DC1-52E2F762F81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6005B3-2F2A-8EA6-85A1-90F1FD4AE4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6869E1-69F0-49F6-586B-123A872D0ECF}"/>
              </a:ext>
            </a:extLst>
          </p:cNvPr>
          <p:cNvSpPr>
            <a:spLocks noGrp="1"/>
          </p:cNvSpPr>
          <p:nvPr>
            <p:ph type="body" idx="1"/>
          </p:nvPr>
        </p:nvSpPr>
        <p:spPr/>
        <p:txBody>
          <a:bodyPr/>
          <a:lstStyle/>
          <a:p>
            <a:endParaRPr lang="nl-BE" sz="1200"/>
          </a:p>
        </p:txBody>
      </p:sp>
      <p:sp>
        <p:nvSpPr>
          <p:cNvPr id="4" name="Tijdelijke aanduiding voor dianummer 3">
            <a:extLst>
              <a:ext uri="{FF2B5EF4-FFF2-40B4-BE49-F238E27FC236}">
                <a16:creationId xmlns:a16="http://schemas.microsoft.com/office/drawing/2014/main" id="{D3C999A1-1C32-D765-C238-5A4E3798F0CF}"/>
              </a:ext>
            </a:extLst>
          </p:cNvPr>
          <p:cNvSpPr>
            <a:spLocks noGrp="1"/>
          </p:cNvSpPr>
          <p:nvPr>
            <p:ph type="sldNum" sz="quarter" idx="5"/>
          </p:nvPr>
        </p:nvSpPr>
        <p:spPr/>
        <p:txBody>
          <a:bodyPr/>
          <a:lstStyle/>
          <a:p>
            <a:fld id="{0C40EFA8-7EAE-4B94-B122-982A4EC81C1E}" type="slidenum">
              <a:rPr lang="en-ID" smtClean="0"/>
              <a:t>14</a:t>
            </a:fld>
            <a:endParaRPr lang="en-ID"/>
          </a:p>
        </p:txBody>
      </p:sp>
    </p:spTree>
    <p:extLst>
      <p:ext uri="{BB962C8B-B14F-4D97-AF65-F5344CB8AC3E}">
        <p14:creationId xmlns:p14="http://schemas.microsoft.com/office/powerpoint/2010/main" val="1172704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DAAC0-66D3-AEBE-7DC1-52E2F762F81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6005B3-2F2A-8EA6-85A1-90F1FD4AE4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6869E1-69F0-49F6-586B-123A872D0ECF}"/>
              </a:ext>
            </a:extLst>
          </p:cNvPr>
          <p:cNvSpPr>
            <a:spLocks noGrp="1"/>
          </p:cNvSpPr>
          <p:nvPr>
            <p:ph type="body" idx="1"/>
          </p:nvPr>
        </p:nvSpPr>
        <p:spPr/>
        <p:txBody>
          <a:bodyPr/>
          <a:lstStyle/>
          <a:p>
            <a:endParaRPr lang="nl-BE" sz="1200"/>
          </a:p>
        </p:txBody>
      </p:sp>
      <p:sp>
        <p:nvSpPr>
          <p:cNvPr id="4" name="Tijdelijke aanduiding voor dianummer 3">
            <a:extLst>
              <a:ext uri="{FF2B5EF4-FFF2-40B4-BE49-F238E27FC236}">
                <a16:creationId xmlns:a16="http://schemas.microsoft.com/office/drawing/2014/main" id="{D3C999A1-1C32-D765-C238-5A4E3798F0CF}"/>
              </a:ext>
            </a:extLst>
          </p:cNvPr>
          <p:cNvSpPr>
            <a:spLocks noGrp="1"/>
          </p:cNvSpPr>
          <p:nvPr>
            <p:ph type="sldNum" sz="quarter" idx="5"/>
          </p:nvPr>
        </p:nvSpPr>
        <p:spPr/>
        <p:txBody>
          <a:bodyPr/>
          <a:lstStyle/>
          <a:p>
            <a:fld id="{0C40EFA8-7EAE-4B94-B122-982A4EC81C1E}" type="slidenum">
              <a:rPr lang="en-ID" smtClean="0"/>
              <a:t>15</a:t>
            </a:fld>
            <a:endParaRPr lang="en-ID"/>
          </a:p>
        </p:txBody>
      </p:sp>
    </p:spTree>
    <p:extLst>
      <p:ext uri="{BB962C8B-B14F-4D97-AF65-F5344CB8AC3E}">
        <p14:creationId xmlns:p14="http://schemas.microsoft.com/office/powerpoint/2010/main" val="263461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DAAC0-66D3-AEBE-7DC1-52E2F762F81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6005B3-2F2A-8EA6-85A1-90F1FD4AE4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66869E1-69F0-49F6-586B-123A872D0ECF}"/>
              </a:ext>
            </a:extLst>
          </p:cNvPr>
          <p:cNvSpPr>
            <a:spLocks noGrp="1"/>
          </p:cNvSpPr>
          <p:nvPr>
            <p:ph type="body" idx="1"/>
          </p:nvPr>
        </p:nvSpPr>
        <p:spPr/>
        <p:txBody>
          <a:bodyPr/>
          <a:lstStyle/>
          <a:p>
            <a:r>
              <a:rPr lang="nl-BE" sz="1200" i="1">
                <a:solidFill>
                  <a:schemeClr val="accent3"/>
                </a:solidFill>
                <a:effectLst/>
                <a:latin typeface="Figtree" pitchFamily="2" charset="0"/>
                <a:ea typeface="Calibri" panose="020F0502020204030204" pitchFamily="34" charset="0"/>
                <a:cs typeface="Times New Roman" panose="02020603050405020304" pitchFamily="18" charset="0"/>
              </a:rPr>
              <a:t>Ook onze gemeente heeft</a:t>
            </a:r>
          </a:p>
          <a:p>
            <a:r>
              <a:rPr lang="nl-BE" i="1">
                <a:solidFill>
                  <a:schemeClr val="accent3"/>
                </a:solidFill>
                <a:latin typeface="Figtree" pitchFamily="2" charset="0"/>
                <a:ea typeface="Calibri" panose="020F0502020204030204" pitchFamily="34" charset="0"/>
                <a:cs typeface="Times New Roman" panose="02020603050405020304" pitchFamily="18" charset="0"/>
              </a:rPr>
              <a:t>… een klimaatplan, waarin,…</a:t>
            </a:r>
          </a:p>
          <a:p>
            <a:r>
              <a:rPr lang="nl-BE" i="1">
                <a:solidFill>
                  <a:schemeClr val="accent3"/>
                </a:solidFill>
                <a:latin typeface="Figtree" pitchFamily="2" charset="0"/>
                <a:ea typeface="Calibri" panose="020F0502020204030204" pitchFamily="34" charset="0"/>
                <a:cs typeface="Times New Roman" panose="02020603050405020304" pitchFamily="18" charset="0"/>
              </a:rPr>
              <a:t>… projecten die te maken hebben met klimaatbeleid, zoals…</a:t>
            </a:r>
          </a:p>
          <a:p>
            <a:endParaRPr lang="nl-BE" sz="1200"/>
          </a:p>
        </p:txBody>
      </p:sp>
      <p:sp>
        <p:nvSpPr>
          <p:cNvPr id="4" name="Tijdelijke aanduiding voor dianummer 3">
            <a:extLst>
              <a:ext uri="{FF2B5EF4-FFF2-40B4-BE49-F238E27FC236}">
                <a16:creationId xmlns:a16="http://schemas.microsoft.com/office/drawing/2014/main" id="{D3C999A1-1C32-D765-C238-5A4E3798F0CF}"/>
              </a:ext>
            </a:extLst>
          </p:cNvPr>
          <p:cNvSpPr>
            <a:spLocks noGrp="1"/>
          </p:cNvSpPr>
          <p:nvPr>
            <p:ph type="sldNum" sz="quarter" idx="5"/>
          </p:nvPr>
        </p:nvSpPr>
        <p:spPr/>
        <p:txBody>
          <a:bodyPr/>
          <a:lstStyle/>
          <a:p>
            <a:fld id="{0C40EFA8-7EAE-4B94-B122-982A4EC81C1E}" type="slidenum">
              <a:rPr lang="en-ID" smtClean="0"/>
              <a:t>16</a:t>
            </a:fld>
            <a:endParaRPr lang="en-ID"/>
          </a:p>
        </p:txBody>
      </p:sp>
    </p:spTree>
    <p:extLst>
      <p:ext uri="{BB962C8B-B14F-4D97-AF65-F5344CB8AC3E}">
        <p14:creationId xmlns:p14="http://schemas.microsoft.com/office/powerpoint/2010/main" val="908861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365A5-AF35-4427-CDF6-38496DC28B3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EF4A0D-03D7-70C6-F06C-01CE2F93D8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56748D-7423-E5BA-C81E-E16258FE50FE}"/>
              </a:ext>
            </a:extLst>
          </p:cNvPr>
          <p:cNvSpPr>
            <a:spLocks noGrp="1"/>
          </p:cNvSpPr>
          <p:nvPr>
            <p:ph type="body" idx="1"/>
          </p:nvPr>
        </p:nvSpPr>
        <p:spPr/>
        <p:txBody>
          <a:bodyPr/>
          <a:lstStyle/>
          <a:p>
            <a:r>
              <a:rPr lang="nl-NL"/>
              <a:t>Op de cover van het Vlaams Klimaatadaptatieplan staat deze foto van een groen plein in Kontich.</a:t>
            </a:r>
          </a:p>
          <a:p>
            <a:r>
              <a:rPr lang="nl-NL"/>
              <a:t>Stel eerst een aantal vragen, zodat ze zelf naar relatie met klimaatverandering zoeken:</a:t>
            </a:r>
            <a:br>
              <a:rPr lang="nl-NL"/>
            </a:br>
            <a:r>
              <a:rPr lang="nl-NL" i="1"/>
              <a:t>- Wat zie je?</a:t>
            </a:r>
          </a:p>
          <a:p>
            <a:r>
              <a:rPr lang="nl-NL" i="1"/>
              <a:t>- Wat heeft dit te maken met klimaat?</a:t>
            </a:r>
          </a:p>
          <a:p>
            <a:r>
              <a:rPr lang="nl-NL" i="1"/>
              <a:t>- Is dit een leuke plek?</a:t>
            </a:r>
          </a:p>
          <a:p>
            <a:r>
              <a:rPr lang="nl-NL"/>
              <a:t>Daarna pas uitleg de geven (zie volgende dia's).</a:t>
            </a:r>
            <a:endParaRPr lang="nl-BE"/>
          </a:p>
        </p:txBody>
      </p:sp>
      <p:sp>
        <p:nvSpPr>
          <p:cNvPr id="4" name="Tijdelijke aanduiding voor dianummer 3">
            <a:extLst>
              <a:ext uri="{FF2B5EF4-FFF2-40B4-BE49-F238E27FC236}">
                <a16:creationId xmlns:a16="http://schemas.microsoft.com/office/drawing/2014/main" id="{ABFD902E-AC2A-CF07-7334-5593C1A4A734}"/>
              </a:ext>
            </a:extLst>
          </p:cNvPr>
          <p:cNvSpPr>
            <a:spLocks noGrp="1"/>
          </p:cNvSpPr>
          <p:nvPr>
            <p:ph type="sldNum" sz="quarter" idx="5"/>
          </p:nvPr>
        </p:nvSpPr>
        <p:spPr/>
        <p:txBody>
          <a:bodyPr/>
          <a:lstStyle/>
          <a:p>
            <a:fld id="{0C40EFA8-7EAE-4B94-B122-982A4EC81C1E}" type="slidenum">
              <a:rPr lang="en-ID" smtClean="0"/>
              <a:t>17</a:t>
            </a:fld>
            <a:endParaRPr lang="en-ID"/>
          </a:p>
        </p:txBody>
      </p:sp>
    </p:spTree>
    <p:extLst>
      <p:ext uri="{BB962C8B-B14F-4D97-AF65-F5344CB8AC3E}">
        <p14:creationId xmlns:p14="http://schemas.microsoft.com/office/powerpoint/2010/main" val="713169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A460-0682-A885-0592-996608B2FD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4ADD27-8223-4D50-EAE1-8EB5EDD11F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0C7DDB-18B5-71CB-2F6F-7EFFA7B0F557}"/>
              </a:ext>
            </a:extLst>
          </p:cNvPr>
          <p:cNvSpPr>
            <a:spLocks noGrp="1"/>
          </p:cNvSpPr>
          <p:nvPr>
            <p:ph type="body" idx="1"/>
          </p:nvPr>
        </p:nvSpPr>
        <p:spPr/>
        <p:txBody>
          <a:bodyPr/>
          <a:lstStyle/>
          <a:p>
            <a:r>
              <a:rPr lang="nl-NL" i="1"/>
              <a:t>"Bij klimaatadaptatie moeten we zoeken naar oplossingen voor de gevolgen van klimaatverandering, zoals extreme weersomstandigheden. 'In de eerste plaats is dit plein een antwoord op grote neerslag en overstromingen.</a:t>
            </a:r>
          </a:p>
          <a:p>
            <a:r>
              <a:rPr lang="nl-NL" i="1"/>
              <a:t>Deze 'soepkom' vangt het te veel aan regenwater op, zodat het in bodem kan dringen. Op die manier wordt het ook niet rechtstreeks via de riolen afgevoerd. </a:t>
            </a:r>
          </a:p>
          <a:p>
            <a:r>
              <a:rPr lang="nl-NL" i="1"/>
              <a:t>Dat noemen ze een </a:t>
            </a:r>
            <a:r>
              <a:rPr lang="nl-NL" i="1" u="sng"/>
              <a:t>'wadi</a:t>
            </a:r>
            <a:r>
              <a:rPr lang="nl-NL" i="1"/>
              <a:t>': een groen laag stuk in het landschap waar het water naartoe stroomt als het fel regent. Daar kan het even blijven staan, tot het in de bodem dringt.</a:t>
            </a:r>
          </a:p>
          <a:p>
            <a:r>
              <a:rPr lang="nl-NL" i="1"/>
              <a:t>Het water wordt zelfs wat gefilterd door de grond. Zo kan het regenwater in het grondwater opgenomen worden. Het blijft daardoor in de grond en stroomt niet weg.</a:t>
            </a:r>
          </a:p>
          <a:p>
            <a:endParaRPr lang="nl-NL" i="0"/>
          </a:p>
          <a:p>
            <a:r>
              <a:rPr lang="nl-NL" i="0"/>
              <a:t>Extra informatie over het project is terug te vinden op:  https://anteagroup.be/projecten/klimaatbestendige-en-veilige-herinrichting-publieke-ruimte-kontich#113188</a:t>
            </a:r>
          </a:p>
        </p:txBody>
      </p:sp>
      <p:sp>
        <p:nvSpPr>
          <p:cNvPr id="4" name="Tijdelijke aanduiding voor dianummer 3">
            <a:extLst>
              <a:ext uri="{FF2B5EF4-FFF2-40B4-BE49-F238E27FC236}">
                <a16:creationId xmlns:a16="http://schemas.microsoft.com/office/drawing/2014/main" id="{66ACB93B-16E3-7438-48C2-D263CCF2505A}"/>
              </a:ext>
            </a:extLst>
          </p:cNvPr>
          <p:cNvSpPr>
            <a:spLocks noGrp="1"/>
          </p:cNvSpPr>
          <p:nvPr>
            <p:ph type="sldNum" sz="quarter" idx="5"/>
          </p:nvPr>
        </p:nvSpPr>
        <p:spPr/>
        <p:txBody>
          <a:bodyPr/>
          <a:lstStyle/>
          <a:p>
            <a:fld id="{0C40EFA8-7EAE-4B94-B122-982A4EC81C1E}" type="slidenum">
              <a:rPr lang="en-ID" smtClean="0"/>
              <a:t>18</a:t>
            </a:fld>
            <a:endParaRPr lang="en-ID"/>
          </a:p>
        </p:txBody>
      </p:sp>
    </p:spTree>
    <p:extLst>
      <p:ext uri="{BB962C8B-B14F-4D97-AF65-F5344CB8AC3E}">
        <p14:creationId xmlns:p14="http://schemas.microsoft.com/office/powerpoint/2010/main" val="2916194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a:t>Het grootste gedeelte van het jaar staat er geen water in (foto boven).</a:t>
            </a:r>
          </a:p>
          <a:p>
            <a:r>
              <a:rPr lang="nl-NL" i="1"/>
              <a:t>Alleen als het heel hard regent, staat er tijdelijk water in, tot het insijpelt (na enkele uren of dagen) in de grond.</a:t>
            </a:r>
          </a:p>
          <a:p>
            <a:r>
              <a:rPr lang="nl-NL" i="1"/>
              <a:t>Dus dat noemen ze een 'wadi'.</a:t>
            </a:r>
            <a:endParaRPr lang="nl-BE" i="1"/>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19</a:t>
            </a:fld>
            <a:endParaRPr lang="en-ID"/>
          </a:p>
        </p:txBody>
      </p:sp>
    </p:spTree>
    <p:extLst>
      <p:ext uri="{BB962C8B-B14F-4D97-AF65-F5344CB8AC3E}">
        <p14:creationId xmlns:p14="http://schemas.microsoft.com/office/powerpoint/2010/main" val="226340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a:r>
              <a:rPr lang="nl-NL" sz="1000">
                <a:solidFill>
                  <a:srgbClr val="EB502D"/>
                </a:solidFill>
                <a:effectLst/>
                <a:latin typeface="+mn-lt"/>
                <a:ea typeface="Calibri" panose="020F0502020204030204" pitchFamily="34" charset="0"/>
                <a:cs typeface="Times New Roman" panose="02020603050405020304" pitchFamily="18" charset="0"/>
              </a:rPr>
              <a:t>[</a:t>
            </a:r>
            <a:r>
              <a:rPr lang="nl-NL" sz="1000" u="sng">
                <a:solidFill>
                  <a:srgbClr val="EB502D"/>
                </a:solidFill>
                <a:effectLst/>
                <a:latin typeface="+mn-lt"/>
                <a:ea typeface="Calibri" panose="020F0502020204030204" pitchFamily="34" charset="0"/>
                <a:cs typeface="Times New Roman" panose="02020603050405020304" pitchFamily="18" charset="0"/>
              </a:rPr>
              <a:t>Stap 1: Doel van de sessie</a:t>
            </a:r>
            <a:r>
              <a:rPr lang="nl-NL" sz="1000">
                <a:solidFill>
                  <a:srgbClr val="EB502D"/>
                </a:solidFill>
                <a:effectLst/>
                <a:latin typeface="+mn-lt"/>
                <a:ea typeface="Calibri" panose="020F0502020204030204" pitchFamily="34" charset="0"/>
                <a:cs typeface="Times New Roman" panose="02020603050405020304" pitchFamily="18" charset="0"/>
              </a:rPr>
              <a:t>]</a:t>
            </a:r>
          </a:p>
          <a:p>
            <a:pPr marL="457200"/>
            <a:r>
              <a:rPr lang="nl-NL" sz="1000">
                <a:solidFill>
                  <a:srgbClr val="EB502D"/>
                </a:solidFill>
                <a:effectLst/>
                <a:latin typeface="+mn-lt"/>
                <a:ea typeface="Calibri" panose="020F0502020204030204" pitchFamily="34" charset="0"/>
                <a:cs typeface="Times New Roman" panose="02020603050405020304" pitchFamily="18" charset="0"/>
              </a:rPr>
              <a:t>Start met een vraag: bijv. </a:t>
            </a:r>
            <a:r>
              <a:rPr lang="nl-NL" sz="1000" i="1">
                <a:solidFill>
                  <a:srgbClr val="EB502D"/>
                </a:solidFill>
                <a:effectLst/>
                <a:latin typeface="+mn-lt"/>
                <a:ea typeface="Calibri" panose="020F0502020204030204" pitchFamily="34" charset="0"/>
                <a:cs typeface="Times New Roman" panose="02020603050405020304" pitchFamily="18" charset="0"/>
              </a:rPr>
              <a:t>“Weten jullie een beetje waarom we hier zijn?”</a:t>
            </a:r>
            <a:r>
              <a:rPr lang="nl-NL" sz="1000" i="0">
                <a:solidFill>
                  <a:srgbClr val="EB502D"/>
                </a:solidFill>
                <a:effectLst/>
                <a:latin typeface="+mn-lt"/>
                <a:ea typeface="Calibri" panose="020F0502020204030204" pitchFamily="34" charset="0"/>
                <a:cs typeface="Times New Roman" panose="02020603050405020304" pitchFamily="18" charset="0"/>
              </a:rPr>
              <a:t>. Door met een vraag te starten, geef je impliciet de boodschap dat het een heel interactieve sessie wordt. </a:t>
            </a:r>
            <a:br>
              <a:rPr lang="nl-NL" sz="1000" i="0">
                <a:solidFill>
                  <a:srgbClr val="EB502D"/>
                </a:solidFill>
                <a:effectLst/>
                <a:latin typeface="+mn-lt"/>
                <a:ea typeface="Calibri" panose="020F0502020204030204" pitchFamily="34" charset="0"/>
                <a:cs typeface="Times New Roman" panose="02020603050405020304" pitchFamily="18" charset="0"/>
              </a:rPr>
            </a:br>
            <a:r>
              <a:rPr lang="nl-NL" sz="1000">
                <a:solidFill>
                  <a:srgbClr val="EB502D"/>
                </a:solidFill>
                <a:effectLst/>
                <a:latin typeface="+mn-lt"/>
                <a:ea typeface="Calibri" panose="020F0502020204030204" pitchFamily="34" charset="0"/>
                <a:cs typeface="Times New Roman" panose="02020603050405020304" pitchFamily="18" charset="0"/>
              </a:rPr>
              <a:t>Hoogstwaarschijnlijk zullen ze niet echt kunnen antwoorden op de vraag, maar stel hen dan gerust: </a:t>
            </a:r>
          </a:p>
          <a:p>
            <a:pPr marL="457200"/>
            <a:r>
              <a:rPr lang="nl-NL" sz="1000" i="1">
                <a:solidFill>
                  <a:srgbClr val="EB502D"/>
                </a:solidFill>
                <a:effectLst/>
                <a:latin typeface="+mn-lt"/>
                <a:ea typeface="Calibri" panose="020F0502020204030204" pitchFamily="34" charset="0"/>
                <a:cs typeface="Times New Roman" panose="02020603050405020304" pitchFamily="18" charset="0"/>
              </a:rPr>
              <a:t>"Het is normaal en helemaal niet erg dat jullie dit niet weten. We gaan dit nu dus verder uitleggen…"</a:t>
            </a:r>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2</a:t>
            </a:fld>
            <a:endParaRPr lang="en-ID"/>
          </a:p>
        </p:txBody>
      </p:sp>
    </p:spTree>
    <p:extLst>
      <p:ext uri="{BB962C8B-B14F-4D97-AF65-F5344CB8AC3E}">
        <p14:creationId xmlns:p14="http://schemas.microsoft.com/office/powerpoint/2010/main" val="1622617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FEB95-BF87-1D52-D364-BF9850604C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A5A86D-F3E3-D5C5-4724-247ABA3730F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5E392C4-B807-9581-7F92-2C4A9BBBB5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a:t>Links is de situatie voor de </a:t>
            </a:r>
            <a:r>
              <a:rPr lang="nl-NL" i="0" err="1"/>
              <a:t>heraanleg</a:t>
            </a:r>
            <a:r>
              <a:rPr lang="nl-NL" i="0"/>
              <a:t>. Rechts na de </a:t>
            </a:r>
            <a:r>
              <a:rPr lang="nl-NL" i="0" err="1"/>
              <a:t>heraanleg</a:t>
            </a:r>
            <a:r>
              <a:rPr lang="nl-NL" i="0"/>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Zie je verschillen?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Bijvoorbeeld: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De 'soepkom' = de wadi</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Het verharde sportveldje is vervangen door een grasveld, wat beter doordringbaar is voor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Minder bomen: er zijn bomen weggehaald om de waterwerken te kunnen doen. Ook enkele oudere bomen zijn weggehaald. Maar er zijn nieuwe bomen bij geplant (zie volgende dia).</a:t>
            </a:r>
            <a:endParaRPr lang="nl-BE" i="1"/>
          </a:p>
          <a:p>
            <a:endParaRPr lang="nl-BE"/>
          </a:p>
        </p:txBody>
      </p:sp>
      <p:sp>
        <p:nvSpPr>
          <p:cNvPr id="4" name="Tijdelijke aanduiding voor dianummer 3">
            <a:extLst>
              <a:ext uri="{FF2B5EF4-FFF2-40B4-BE49-F238E27FC236}">
                <a16:creationId xmlns:a16="http://schemas.microsoft.com/office/drawing/2014/main" id="{C84C2099-FE11-5329-6BEF-04C312DC87E5}"/>
              </a:ext>
            </a:extLst>
          </p:cNvPr>
          <p:cNvSpPr>
            <a:spLocks noGrp="1"/>
          </p:cNvSpPr>
          <p:nvPr>
            <p:ph type="sldNum" sz="quarter" idx="5"/>
          </p:nvPr>
        </p:nvSpPr>
        <p:spPr/>
        <p:txBody>
          <a:bodyPr/>
          <a:lstStyle/>
          <a:p>
            <a:fld id="{0C40EFA8-7EAE-4B94-B122-982A4EC81C1E}" type="slidenum">
              <a:rPr lang="en-ID" smtClean="0"/>
              <a:t>20</a:t>
            </a:fld>
            <a:endParaRPr lang="en-ID"/>
          </a:p>
        </p:txBody>
      </p:sp>
    </p:spTree>
    <p:extLst>
      <p:ext uri="{BB962C8B-B14F-4D97-AF65-F5344CB8AC3E}">
        <p14:creationId xmlns:p14="http://schemas.microsoft.com/office/powerpoint/2010/main" val="3226723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A460-0682-A885-0592-996608B2FD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4ADD27-8223-4D50-EAE1-8EB5EDD11F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0C7DDB-18B5-71CB-2F6F-7EFFA7B0F557}"/>
              </a:ext>
            </a:extLst>
          </p:cNvPr>
          <p:cNvSpPr>
            <a:spLocks noGrp="1"/>
          </p:cNvSpPr>
          <p:nvPr>
            <p:ph type="body" idx="1"/>
          </p:nvPr>
        </p:nvSpPr>
        <p:spPr/>
        <p:txBody>
          <a:bodyPr/>
          <a:lstStyle/>
          <a:p>
            <a:r>
              <a:rPr lang="nl-NL" i="1"/>
              <a:t>Is zo een groen plein ook een oplossing tegen mogelijke </a:t>
            </a:r>
            <a:r>
              <a:rPr lang="nl-NL" b="1" i="1"/>
              <a:t>hittegolven</a:t>
            </a:r>
            <a:r>
              <a:rPr lang="nl-NL" i="1"/>
              <a:t>?</a:t>
            </a:r>
          </a:p>
          <a:p>
            <a:r>
              <a:rPr lang="nl-BE" i="1"/>
              <a:t>- Enkele grote (oude) bomen die schaduw gaven, zijn verdwenen. Maar er zijn nieuwe geplant.</a:t>
            </a:r>
          </a:p>
          <a:p>
            <a:r>
              <a:rPr lang="nl-BE" i="1"/>
              <a:t>- Doordat het stenen sportveldje een groen sportveldje geworden is, houdt dit minder de warmte vast.</a:t>
            </a:r>
          </a:p>
          <a:p>
            <a:endParaRPr lang="nl-BE" i="1"/>
          </a:p>
          <a:p>
            <a:r>
              <a:rPr lang="nl-BE" i="1"/>
              <a:t>Is dit ook een oplossing voor </a:t>
            </a:r>
            <a:r>
              <a:rPr lang="nl-BE" b="1" i="1"/>
              <a:t>droogte</a:t>
            </a:r>
            <a:r>
              <a:rPr lang="nl-BE" i="1"/>
              <a:t>?</a:t>
            </a:r>
          </a:p>
          <a:p>
            <a:r>
              <a:rPr lang="nl-BE" i="1"/>
              <a:t>- Het water dat opgevangen wordt in de soepkom, kan voor verkoeling zorgen.</a:t>
            </a:r>
          </a:p>
          <a:p>
            <a:r>
              <a:rPr lang="nl-BE" i="1"/>
              <a:t>- Het verzamelde water dringt ook in de grond, waardoor het grondwaterpeil beter wordt.</a:t>
            </a:r>
          </a:p>
          <a:p>
            <a:endParaRPr lang="nl-BE" i="1"/>
          </a:p>
        </p:txBody>
      </p:sp>
      <p:sp>
        <p:nvSpPr>
          <p:cNvPr id="4" name="Tijdelijke aanduiding voor dianummer 3">
            <a:extLst>
              <a:ext uri="{FF2B5EF4-FFF2-40B4-BE49-F238E27FC236}">
                <a16:creationId xmlns:a16="http://schemas.microsoft.com/office/drawing/2014/main" id="{66ACB93B-16E3-7438-48C2-D263CCF2505A}"/>
              </a:ext>
            </a:extLst>
          </p:cNvPr>
          <p:cNvSpPr>
            <a:spLocks noGrp="1"/>
          </p:cNvSpPr>
          <p:nvPr>
            <p:ph type="sldNum" sz="quarter" idx="5"/>
          </p:nvPr>
        </p:nvSpPr>
        <p:spPr/>
        <p:txBody>
          <a:bodyPr/>
          <a:lstStyle/>
          <a:p>
            <a:fld id="{0C40EFA8-7EAE-4B94-B122-982A4EC81C1E}" type="slidenum">
              <a:rPr lang="en-ID" smtClean="0"/>
              <a:t>21</a:t>
            </a:fld>
            <a:endParaRPr lang="en-ID"/>
          </a:p>
        </p:txBody>
      </p:sp>
    </p:spTree>
    <p:extLst>
      <p:ext uri="{BB962C8B-B14F-4D97-AF65-F5344CB8AC3E}">
        <p14:creationId xmlns:p14="http://schemas.microsoft.com/office/powerpoint/2010/main" val="1002168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8A460-0682-A885-0592-996608B2FD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4ADD27-8223-4D50-EAE1-8EB5EDD11FF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0C7DDB-18B5-71CB-2F6F-7EFFA7B0F557}"/>
              </a:ext>
            </a:extLst>
          </p:cNvPr>
          <p:cNvSpPr>
            <a:spLocks noGrp="1"/>
          </p:cNvSpPr>
          <p:nvPr>
            <p:ph type="body" idx="1"/>
          </p:nvPr>
        </p:nvSpPr>
        <p:spPr/>
        <p:txBody>
          <a:bodyPr/>
          <a:lstStyle/>
          <a:p>
            <a:r>
              <a:rPr lang="nl-NL" i="1"/>
              <a:t>Is dit ook een leuker plein geworden voor kinderen?</a:t>
            </a:r>
          </a:p>
          <a:p>
            <a:r>
              <a:rPr lang="nl-NL" i="1"/>
              <a:t>En voor jongeren?</a:t>
            </a:r>
            <a:endParaRPr lang="nl-BE" i="1"/>
          </a:p>
        </p:txBody>
      </p:sp>
      <p:sp>
        <p:nvSpPr>
          <p:cNvPr id="4" name="Tijdelijke aanduiding voor dianummer 3">
            <a:extLst>
              <a:ext uri="{FF2B5EF4-FFF2-40B4-BE49-F238E27FC236}">
                <a16:creationId xmlns:a16="http://schemas.microsoft.com/office/drawing/2014/main" id="{66ACB93B-16E3-7438-48C2-D263CCF2505A}"/>
              </a:ext>
            </a:extLst>
          </p:cNvPr>
          <p:cNvSpPr>
            <a:spLocks noGrp="1"/>
          </p:cNvSpPr>
          <p:nvPr>
            <p:ph type="sldNum" sz="quarter" idx="5"/>
          </p:nvPr>
        </p:nvSpPr>
        <p:spPr/>
        <p:txBody>
          <a:bodyPr/>
          <a:lstStyle/>
          <a:p>
            <a:fld id="{0C40EFA8-7EAE-4B94-B122-982A4EC81C1E}" type="slidenum">
              <a:rPr lang="en-ID" smtClean="0"/>
              <a:t>22</a:t>
            </a:fld>
            <a:endParaRPr lang="en-ID"/>
          </a:p>
        </p:txBody>
      </p:sp>
    </p:spTree>
    <p:extLst>
      <p:ext uri="{BB962C8B-B14F-4D97-AF65-F5344CB8AC3E}">
        <p14:creationId xmlns:p14="http://schemas.microsoft.com/office/powerpoint/2010/main" val="1698144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F7791-B060-7304-4C66-FC6665C8F13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78D2C8E-3BBF-26F3-B894-C20005E182A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55E3E2B-67FD-9682-E62D-5B7C401860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Het is een </a:t>
            </a:r>
            <a:r>
              <a:rPr lang="nl-NL" i="1" u="sng" dirty="0"/>
              <a:t>'klimaatplein</a:t>
            </a:r>
            <a:r>
              <a:rPr lang="nl-NL" i="1" dirty="0"/>
              <a:t>', gemaakt om oplossingen te bieden voor de klimaatuitdagingen.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Meer </a:t>
            </a:r>
            <a:r>
              <a:rPr lang="nl-NL" i="0" u="sng" dirty="0"/>
              <a:t>achtergrond</a:t>
            </a:r>
            <a:r>
              <a:rPr lang="nl-NL" i="0" dirty="0"/>
              <a:t> info over '</a:t>
            </a:r>
            <a:r>
              <a:rPr lang="nl-NL" i="0" dirty="0" err="1"/>
              <a:t>Tasinge</a:t>
            </a:r>
            <a:r>
              <a:rPr lang="nl-NL" i="0" dirty="0"/>
              <a:t> </a:t>
            </a:r>
            <a:r>
              <a:rPr lang="nl-NL" i="0" dirty="0" err="1"/>
              <a:t>Plads</a:t>
            </a:r>
            <a:r>
              <a:rPr lang="nl-NL"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000" i="0" dirty="0"/>
              <a:t>https://klimakvarter.dk/wp-content/uploads/2015/08/Copenhagens-first-climate-resilient-neighbourhood_WEB_low.pdf</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000" i="0" dirty="0"/>
              <a:t>https://www.lytt.dk/en/projekter/tasinge-plads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i="0" dirty="0"/>
          </a:p>
          <a:p>
            <a:endParaRPr lang="nl-BE" dirty="0"/>
          </a:p>
        </p:txBody>
      </p:sp>
      <p:sp>
        <p:nvSpPr>
          <p:cNvPr id="4" name="Tijdelijke aanduiding voor dianummer 3">
            <a:extLst>
              <a:ext uri="{FF2B5EF4-FFF2-40B4-BE49-F238E27FC236}">
                <a16:creationId xmlns:a16="http://schemas.microsoft.com/office/drawing/2014/main" id="{673FA47F-207D-0E65-C6A6-6DEA44EE5F1C}"/>
              </a:ext>
            </a:extLst>
          </p:cNvPr>
          <p:cNvSpPr>
            <a:spLocks noGrp="1"/>
          </p:cNvSpPr>
          <p:nvPr>
            <p:ph type="sldNum" sz="quarter" idx="5"/>
          </p:nvPr>
        </p:nvSpPr>
        <p:spPr/>
        <p:txBody>
          <a:bodyPr/>
          <a:lstStyle/>
          <a:p>
            <a:fld id="{0C40EFA8-7EAE-4B94-B122-982A4EC81C1E}" type="slidenum">
              <a:rPr lang="en-ID" smtClean="0"/>
              <a:t>23</a:t>
            </a:fld>
            <a:endParaRPr lang="en-ID"/>
          </a:p>
        </p:txBody>
      </p:sp>
    </p:spTree>
    <p:extLst>
      <p:ext uri="{BB962C8B-B14F-4D97-AF65-F5344CB8AC3E}">
        <p14:creationId xmlns:p14="http://schemas.microsoft.com/office/powerpoint/2010/main" val="3486780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50D22-3232-180B-7F81-AD1F3633DEA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4CDD5C-41F3-887E-E6A8-4300E1AF4FC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DC5DB03-217A-C4BD-4152-3476AD21B7CA}"/>
              </a:ext>
            </a:extLst>
          </p:cNvPr>
          <p:cNvSpPr>
            <a:spLocks noGrp="1"/>
          </p:cNvSpPr>
          <p:nvPr>
            <p:ph type="body" idx="1"/>
          </p:nvPr>
        </p:nvSpPr>
        <p:spPr/>
        <p:txBody>
          <a:bodyPr/>
          <a:lstStyle/>
          <a:p>
            <a:r>
              <a:rPr lang="nl-NL" i="1" dirty="0"/>
              <a:t>Dit is een luchtfoto van voor (links) en </a:t>
            </a:r>
            <a:r>
              <a:rPr lang="nl-NL" i="1" dirty="0" err="1"/>
              <a:t>nà</a:t>
            </a:r>
            <a:r>
              <a:rPr lang="nl-NL" i="1" dirty="0"/>
              <a:t> (rechts) de </a:t>
            </a:r>
            <a:r>
              <a:rPr lang="nl-NL" i="1" dirty="0" err="1"/>
              <a:t>heraanleg</a:t>
            </a:r>
            <a:r>
              <a:rPr lang="nl-NL" i="1" dirty="0"/>
              <a:t>.</a:t>
            </a:r>
          </a:p>
          <a:p>
            <a:r>
              <a:rPr lang="nl-NL" i="1" dirty="0"/>
              <a:t>Zie je verschillen?</a:t>
            </a:r>
          </a:p>
          <a:p>
            <a:endParaRPr lang="nl-NL" i="0" dirty="0"/>
          </a:p>
          <a:p>
            <a:r>
              <a:rPr lang="nl-NL" i="0" dirty="0"/>
              <a:t>- Er is heel veel 'onthard': parking en asfalt is groen geworden.</a:t>
            </a:r>
          </a:p>
          <a:p>
            <a:r>
              <a:rPr lang="nl-NL" i="0" dirty="0"/>
              <a:t>- Het plein is veel groener geworden.</a:t>
            </a:r>
            <a:endParaRPr lang="nl-BE" i="0" dirty="0"/>
          </a:p>
        </p:txBody>
      </p:sp>
      <p:sp>
        <p:nvSpPr>
          <p:cNvPr id="4" name="Tijdelijke aanduiding voor dianummer 3">
            <a:extLst>
              <a:ext uri="{FF2B5EF4-FFF2-40B4-BE49-F238E27FC236}">
                <a16:creationId xmlns:a16="http://schemas.microsoft.com/office/drawing/2014/main" id="{7DF9A9FB-4C48-6B6F-0E9F-CF8CB04B0254}"/>
              </a:ext>
            </a:extLst>
          </p:cNvPr>
          <p:cNvSpPr>
            <a:spLocks noGrp="1"/>
          </p:cNvSpPr>
          <p:nvPr>
            <p:ph type="sldNum" sz="quarter" idx="5"/>
          </p:nvPr>
        </p:nvSpPr>
        <p:spPr/>
        <p:txBody>
          <a:bodyPr/>
          <a:lstStyle/>
          <a:p>
            <a:fld id="{0C40EFA8-7EAE-4B94-B122-982A4EC81C1E}" type="slidenum">
              <a:rPr lang="en-ID" smtClean="0"/>
              <a:t>24</a:t>
            </a:fld>
            <a:endParaRPr lang="en-ID"/>
          </a:p>
        </p:txBody>
      </p:sp>
    </p:spTree>
    <p:extLst>
      <p:ext uri="{BB962C8B-B14F-4D97-AF65-F5344CB8AC3E}">
        <p14:creationId xmlns:p14="http://schemas.microsoft.com/office/powerpoint/2010/main" val="1269150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34BC4-725D-2B2A-2E72-429F5AB6AB9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6D1215B-D324-1511-F24D-D8B566A404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8892A0D-7C22-A602-5326-CE9CF34FBB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a:t>Zo ziet het eruit vanop straat.</a:t>
            </a:r>
          </a:p>
        </p:txBody>
      </p:sp>
      <p:sp>
        <p:nvSpPr>
          <p:cNvPr id="4" name="Tijdelijke aanduiding voor dianummer 3">
            <a:extLst>
              <a:ext uri="{FF2B5EF4-FFF2-40B4-BE49-F238E27FC236}">
                <a16:creationId xmlns:a16="http://schemas.microsoft.com/office/drawing/2014/main" id="{994734BA-A82B-69C7-52AF-E65795BA36D5}"/>
              </a:ext>
            </a:extLst>
          </p:cNvPr>
          <p:cNvSpPr>
            <a:spLocks noGrp="1"/>
          </p:cNvSpPr>
          <p:nvPr>
            <p:ph type="sldNum" sz="quarter" idx="5"/>
          </p:nvPr>
        </p:nvSpPr>
        <p:spPr/>
        <p:txBody>
          <a:bodyPr/>
          <a:lstStyle/>
          <a:p>
            <a:fld id="{0C40EFA8-7EAE-4B94-B122-982A4EC81C1E}" type="slidenum">
              <a:rPr lang="en-ID" smtClean="0"/>
              <a:t>25</a:t>
            </a:fld>
            <a:endParaRPr lang="en-ID"/>
          </a:p>
        </p:txBody>
      </p:sp>
    </p:spTree>
    <p:extLst>
      <p:ext uri="{BB962C8B-B14F-4D97-AF65-F5344CB8AC3E}">
        <p14:creationId xmlns:p14="http://schemas.microsoft.com/office/powerpoint/2010/main" val="4160842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a:t>Zo ziet het plein er verder uit.</a:t>
            </a:r>
            <a:endParaRPr lang="nl-BE" i="1"/>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26</a:t>
            </a:fld>
            <a:endParaRPr lang="en-ID"/>
          </a:p>
        </p:txBody>
      </p:sp>
    </p:spTree>
    <p:extLst>
      <p:ext uri="{BB962C8B-B14F-4D97-AF65-F5344CB8AC3E}">
        <p14:creationId xmlns:p14="http://schemas.microsoft.com/office/powerpoint/2010/main" val="2401229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dirty="0"/>
              <a:t>Wat zie je dus als oplossingen voor klimaatadaptatie?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Water: Er zijn lager gelegen stukken om het water op te vangen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 Hitte en droogte: De parasols zorgen voor schaduw, maar ze vangen ook water op. Het water wordt opgeslagen in de grond en in de metalen 'bollen'.</a:t>
            </a:r>
            <a:endParaRPr lang="nl-BE" dirty="0"/>
          </a:p>
          <a:p>
            <a:r>
              <a:rPr lang="nl-NL" i="1" dirty="0"/>
              <a:t>- Biodiversiteit: Veel méér groen. + Veel meer </a:t>
            </a:r>
            <a:r>
              <a:rPr lang="nl-NL" i="1" u="sng" dirty="0"/>
              <a:t>gevarieerd</a:t>
            </a:r>
            <a:r>
              <a:rPr lang="nl-NL" i="1" dirty="0"/>
              <a:t> groen: ook struiken, bloemen,… Dat is goed voor de biodiversiteit. In dit plein is veel </a:t>
            </a:r>
            <a:r>
              <a:rPr lang="nl-NL" i="1" dirty="0" err="1"/>
              <a:t>diverser</a:t>
            </a:r>
            <a:r>
              <a:rPr lang="nl-NL" i="1" dirty="0"/>
              <a:t> groen dan in het voorbeeld van Kontich.</a:t>
            </a:r>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27</a:t>
            </a:fld>
            <a:endParaRPr lang="en-ID"/>
          </a:p>
        </p:txBody>
      </p:sp>
    </p:spTree>
    <p:extLst>
      <p:ext uri="{BB962C8B-B14F-4D97-AF65-F5344CB8AC3E}">
        <p14:creationId xmlns:p14="http://schemas.microsoft.com/office/powerpoint/2010/main" val="1172431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2BE2-79B3-CAE9-25D3-8FD68C93689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869735-8116-189A-AE09-2186F5A138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B26653-9A2D-2F2B-03AD-4D785FBAD7B4}"/>
              </a:ext>
            </a:extLst>
          </p:cNvPr>
          <p:cNvSpPr>
            <a:spLocks noGrp="1"/>
          </p:cNvSpPr>
          <p:nvPr>
            <p:ph type="body" idx="1"/>
          </p:nvPr>
        </p:nvSpPr>
        <p:spPr/>
        <p:txBody>
          <a:bodyPr/>
          <a:lstStyle/>
          <a:p>
            <a:r>
              <a:rPr lang="nl-NL" i="1"/>
              <a:t>Is het ook een leuker plein geworden voor kinderen?</a:t>
            </a:r>
          </a:p>
          <a:p>
            <a:r>
              <a:rPr lang="nl-NL" i="1"/>
              <a:t>En voor jongeren?</a:t>
            </a:r>
          </a:p>
          <a:p>
            <a:endParaRPr lang="nl-BE"/>
          </a:p>
        </p:txBody>
      </p:sp>
      <p:sp>
        <p:nvSpPr>
          <p:cNvPr id="4" name="Tijdelijke aanduiding voor dianummer 3">
            <a:extLst>
              <a:ext uri="{FF2B5EF4-FFF2-40B4-BE49-F238E27FC236}">
                <a16:creationId xmlns:a16="http://schemas.microsoft.com/office/drawing/2014/main" id="{1279FCA8-31E7-59BE-CFB9-01DE15DFBA79}"/>
              </a:ext>
            </a:extLst>
          </p:cNvPr>
          <p:cNvSpPr>
            <a:spLocks noGrp="1"/>
          </p:cNvSpPr>
          <p:nvPr>
            <p:ph type="sldNum" sz="quarter" idx="5"/>
          </p:nvPr>
        </p:nvSpPr>
        <p:spPr/>
        <p:txBody>
          <a:bodyPr/>
          <a:lstStyle/>
          <a:p>
            <a:fld id="{0C40EFA8-7EAE-4B94-B122-982A4EC81C1E}" type="slidenum">
              <a:rPr lang="en-ID" smtClean="0"/>
              <a:t>28</a:t>
            </a:fld>
            <a:endParaRPr lang="en-ID"/>
          </a:p>
        </p:txBody>
      </p:sp>
    </p:spTree>
    <p:extLst>
      <p:ext uri="{BB962C8B-B14F-4D97-AF65-F5344CB8AC3E}">
        <p14:creationId xmlns:p14="http://schemas.microsoft.com/office/powerpoint/2010/main" val="1268192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3179-F977-A7ED-855F-0E87C5DF5C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4531FFC-8E47-D5FB-7934-6447FAD664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3C7F30-5686-A94A-A0E7-C5BB9985EE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a:t>Stel dat bewoners hier ook een moestuintje mogen maken in één van de vakken.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a:t>Is dit een goed idee?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a:t>Zou je hier zelf ook in willen helpen?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endParaRPr lang="nl-BE"/>
          </a:p>
        </p:txBody>
      </p:sp>
      <p:sp>
        <p:nvSpPr>
          <p:cNvPr id="4" name="Tijdelijke aanduiding voor dianummer 3">
            <a:extLst>
              <a:ext uri="{FF2B5EF4-FFF2-40B4-BE49-F238E27FC236}">
                <a16:creationId xmlns:a16="http://schemas.microsoft.com/office/drawing/2014/main" id="{4A7BFF7C-3465-42A6-AD3F-1054923240F0}"/>
              </a:ext>
            </a:extLst>
          </p:cNvPr>
          <p:cNvSpPr>
            <a:spLocks noGrp="1"/>
          </p:cNvSpPr>
          <p:nvPr>
            <p:ph type="sldNum" sz="quarter" idx="5"/>
          </p:nvPr>
        </p:nvSpPr>
        <p:spPr/>
        <p:txBody>
          <a:bodyPr/>
          <a:lstStyle/>
          <a:p>
            <a:fld id="{0C40EFA8-7EAE-4B94-B122-982A4EC81C1E}" type="slidenum">
              <a:rPr lang="en-ID" smtClean="0"/>
              <a:t>29</a:t>
            </a:fld>
            <a:endParaRPr lang="en-ID"/>
          </a:p>
        </p:txBody>
      </p:sp>
    </p:spTree>
    <p:extLst>
      <p:ext uri="{BB962C8B-B14F-4D97-AF65-F5344CB8AC3E}">
        <p14:creationId xmlns:p14="http://schemas.microsoft.com/office/powerpoint/2010/main" val="135940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a:r>
              <a:rPr lang="nl-NL" sz="1000" i="0" dirty="0">
                <a:solidFill>
                  <a:srgbClr val="8E83A0"/>
                </a:solidFill>
                <a:effectLst/>
                <a:latin typeface="+mn-lt"/>
                <a:ea typeface="Calibri" panose="020F0502020204030204" pitchFamily="34" charset="0"/>
                <a:cs typeface="Times New Roman" panose="02020603050405020304" pitchFamily="18" charset="0"/>
              </a:rPr>
              <a:t>Introduceer jezelf: Bijvoorbeeld:</a:t>
            </a:r>
          </a:p>
          <a:p>
            <a:pPr marL="457200"/>
            <a:r>
              <a:rPr lang="nl-NL" sz="1000" i="1" dirty="0">
                <a:solidFill>
                  <a:srgbClr val="8E83A0"/>
                </a:solidFill>
                <a:effectLst/>
                <a:latin typeface="+mn-lt"/>
                <a:ea typeface="Calibri" panose="020F0502020204030204" pitchFamily="34" charset="0"/>
                <a:cs typeface="Times New Roman" panose="02020603050405020304" pitchFamily="18" charset="0"/>
              </a:rPr>
              <a:t>"Ik heet X en de Gemeente Y heeft me gevraagd om naar jullie te komen voor 'Plan K'. De </a:t>
            </a:r>
            <a:r>
              <a:rPr lang="nl-NL" sz="1000" i="1" dirty="0" err="1">
                <a:solidFill>
                  <a:srgbClr val="8E83A0"/>
                </a:solidFill>
                <a:effectLst/>
                <a:latin typeface="+mn-lt"/>
                <a:ea typeface="Calibri" panose="020F0502020204030204" pitchFamily="34" charset="0"/>
                <a:cs typeface="Times New Roman" panose="02020603050405020304" pitchFamily="18" charset="0"/>
              </a:rPr>
              <a:t>'K</a:t>
            </a:r>
            <a:r>
              <a:rPr lang="nl-NL" sz="1000" i="1" dirty="0">
                <a:solidFill>
                  <a:srgbClr val="8E83A0"/>
                </a:solidFill>
                <a:effectLst/>
                <a:latin typeface="+mn-lt"/>
                <a:ea typeface="Calibri" panose="020F0502020204030204" pitchFamily="34" charset="0"/>
                <a:cs typeface="Times New Roman" panose="02020603050405020304" pitchFamily="18" charset="0"/>
              </a:rPr>
              <a:t>' staat voor '</a:t>
            </a:r>
            <a:r>
              <a:rPr lang="nl-NL" sz="1000" i="1" u="sng" dirty="0">
                <a:solidFill>
                  <a:srgbClr val="8E83A0"/>
                </a:solidFill>
                <a:effectLst/>
                <a:latin typeface="+mn-lt"/>
                <a:ea typeface="Calibri" panose="020F0502020204030204" pitchFamily="34" charset="0"/>
                <a:cs typeface="Times New Roman" panose="02020603050405020304" pitchFamily="18" charset="0"/>
              </a:rPr>
              <a:t>K</a:t>
            </a:r>
            <a:r>
              <a:rPr lang="nl-NL" sz="1000" i="1" dirty="0">
                <a:solidFill>
                  <a:srgbClr val="8E83A0"/>
                </a:solidFill>
                <a:effectLst/>
                <a:latin typeface="+mn-lt"/>
                <a:ea typeface="Calibri" panose="020F0502020204030204" pitchFamily="34" charset="0"/>
                <a:cs typeface="Times New Roman" panose="02020603050405020304" pitchFamily="18" charset="0"/>
              </a:rPr>
              <a:t>limaat' en '</a:t>
            </a:r>
            <a:r>
              <a:rPr lang="nl-NL" sz="1000" i="1" u="sng" dirty="0">
                <a:solidFill>
                  <a:srgbClr val="8E83A0"/>
                </a:solidFill>
                <a:effectLst/>
                <a:latin typeface="+mn-lt"/>
                <a:ea typeface="Calibri" panose="020F0502020204030204" pitchFamily="34" charset="0"/>
                <a:cs typeface="Times New Roman" panose="02020603050405020304" pitchFamily="18" charset="0"/>
              </a:rPr>
              <a:t>K</a:t>
            </a:r>
            <a:r>
              <a:rPr lang="nl-NL" sz="1000" i="1" dirty="0">
                <a:solidFill>
                  <a:srgbClr val="8E83A0"/>
                </a:solidFill>
                <a:effectLst/>
                <a:latin typeface="+mn-lt"/>
                <a:ea typeface="Calibri" panose="020F0502020204030204" pitchFamily="34" charset="0"/>
                <a:cs typeface="Times New Roman" panose="02020603050405020304" pitchFamily="18" charset="0"/>
              </a:rPr>
              <a:t>inderen en jongeren'. </a:t>
            </a:r>
            <a:br>
              <a:rPr lang="nl-NL" sz="1000" i="1" dirty="0">
                <a:solidFill>
                  <a:srgbClr val="8E83A0"/>
                </a:solidFill>
                <a:effectLst/>
                <a:latin typeface="+mn-lt"/>
                <a:ea typeface="Calibri" panose="020F0502020204030204" pitchFamily="34" charset="0"/>
                <a:cs typeface="Times New Roman" panose="02020603050405020304" pitchFamily="18" charset="0"/>
              </a:rPr>
            </a:br>
            <a:r>
              <a:rPr lang="nl-NL" sz="1000" i="1" dirty="0">
                <a:solidFill>
                  <a:srgbClr val="8E83A0"/>
                </a:solidFill>
                <a:effectLst/>
                <a:latin typeface="+mn-lt"/>
                <a:ea typeface="Calibri" panose="020F0502020204030204" pitchFamily="34" charset="0"/>
                <a:cs typeface="Times New Roman" panose="02020603050405020304" pitchFamily="18" charset="0"/>
              </a:rPr>
              <a:t>Wij komen dus in een aantal klassen om het met tieners en jongeren over klimaatverandering te hebben. </a:t>
            </a:r>
          </a:p>
          <a:p>
            <a:pPr marL="457200"/>
            <a:r>
              <a:rPr lang="nl-NL" sz="1000" i="1" dirty="0">
                <a:solidFill>
                  <a:srgbClr val="8E83A0"/>
                </a:solidFill>
                <a:effectLst/>
                <a:latin typeface="+mn-lt"/>
                <a:ea typeface="Calibri" panose="020F0502020204030204" pitchFamily="34" charset="0"/>
                <a:cs typeface="Times New Roman" panose="02020603050405020304" pitchFamily="18" charset="0"/>
              </a:rPr>
              <a:t>Wij willen écht weten hoe jullie over een aantal dingen denken, zodat we er verder iets mee kunnen doen in het klimaatbeleid én in een aantal concrete ruimtelijke plannen en projecten.</a:t>
            </a:r>
          </a:p>
          <a:p>
            <a:pPr marL="457200"/>
            <a:r>
              <a:rPr lang="nl-NL" sz="1000" i="1" dirty="0">
                <a:solidFill>
                  <a:srgbClr val="8E83A0"/>
                </a:solidFill>
                <a:effectLst/>
                <a:latin typeface="+mn-lt"/>
                <a:ea typeface="Calibri" panose="020F0502020204030204" pitchFamily="34" charset="0"/>
                <a:cs typeface="Times New Roman" panose="02020603050405020304" pitchFamily="18" charset="0"/>
              </a:rPr>
              <a:t>Bijvoorbeeld: …… [Maak dit zo concreet mogelijk].</a:t>
            </a:r>
          </a:p>
          <a:p>
            <a:pPr marL="457200"/>
            <a:r>
              <a:rPr lang="nl-NL" sz="1000" i="1" dirty="0">
                <a:solidFill>
                  <a:srgbClr val="8E83A0"/>
                </a:solidFill>
                <a:effectLst/>
                <a:latin typeface="+mn-lt"/>
                <a:ea typeface="Calibri" panose="020F0502020204030204" pitchFamily="34" charset="0"/>
                <a:cs typeface="Times New Roman" panose="02020603050405020304" pitchFamily="18" charset="0"/>
              </a:rPr>
              <a:t>Wij willen vandaag echt luisteren naar jullie en wat jullie zeggen zo goed mogelijk doorgeven aan de burgemeester, de schepenen en de planners. Daarom is er ook iemand mee die alles zo goed mogelijk zal noteren. / of: Daarom willen wij alle gesprekken ook graag opnemen. Is dit Oké voor jullie?</a:t>
            </a:r>
          </a:p>
          <a:p>
            <a:pPr marL="457200"/>
            <a:r>
              <a:rPr lang="nl-NL" sz="1000" i="1" dirty="0">
                <a:solidFill>
                  <a:srgbClr val="8E83A0"/>
                </a:solidFill>
                <a:effectLst/>
                <a:latin typeface="+mn-lt"/>
                <a:ea typeface="Calibri" panose="020F0502020204030204" pitchFamily="34" charset="0"/>
                <a:cs typeface="Times New Roman" panose="02020603050405020304" pitchFamily="18" charset="0"/>
              </a:rPr>
              <a:t>Wij gaan jullie dus veel vragen stellen. Je kan niets fout zeggen, want wij willen net te weten komen wat jullie denken of voelen. Wij willen jullie meningen leren kennen. Dat is misschien een beetje anders dan in een gewone les, waar de leerkracht van voor staat en het antwoord weet. Wij gaan nu vooral luisteren naar kinderen en jongeren. Daarom zijn we hier."</a:t>
            </a:r>
          </a:p>
          <a:p>
            <a:pPr marL="457200"/>
            <a:endParaRPr lang="nl-NL" sz="1000" i="1" dirty="0">
              <a:solidFill>
                <a:srgbClr val="EB502D"/>
              </a:solidFill>
              <a:effectLst/>
              <a:latin typeface="+mn-lt"/>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3</a:t>
            </a:fld>
            <a:endParaRPr lang="en-ID"/>
          </a:p>
        </p:txBody>
      </p:sp>
    </p:spTree>
    <p:extLst>
      <p:ext uri="{BB962C8B-B14F-4D97-AF65-F5344CB8AC3E}">
        <p14:creationId xmlns:p14="http://schemas.microsoft.com/office/powerpoint/2010/main" val="2867823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23179-F977-A7ED-855F-0E87C5DF5C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4531FFC-8E47-D5FB-7934-6447FAD664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3C7F30-5686-A94A-A0E7-C5BB9985EE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i="1"/>
              <a:t>Welk van de twee pleinen is het beste voor klimaatadaptatie en biodiversiteit?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i="1"/>
              <a:t>Wat is het beste/leukste plein voor kinderen? Het plein in Kontich (links) of in Kopenhagen (rechts)? Is er een verschil?</a:t>
            </a:r>
          </a:p>
          <a:p>
            <a:pPr marL="0" marR="0" lvl="0" indent="0" algn="l" defTabSz="914400" rtl="0" eaLnBrk="1" fontAlgn="auto" latinLnBrk="0" hangingPunct="1">
              <a:lnSpc>
                <a:spcPct val="100000"/>
              </a:lnSpc>
              <a:spcBef>
                <a:spcPts val="0"/>
              </a:spcBef>
              <a:spcAft>
                <a:spcPts val="0"/>
              </a:spcAft>
              <a:buClrTx/>
              <a:buSzTx/>
              <a:buFontTx/>
              <a:buNone/>
              <a:tabLst/>
              <a:defRPr/>
            </a:pPr>
            <a:r>
              <a:rPr lang="nl-BE" i="1"/>
              <a:t>En wat is het beste/leukste plein voor jongeren?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i="1"/>
          </a:p>
        </p:txBody>
      </p:sp>
      <p:sp>
        <p:nvSpPr>
          <p:cNvPr id="4" name="Tijdelijke aanduiding voor dianummer 3">
            <a:extLst>
              <a:ext uri="{FF2B5EF4-FFF2-40B4-BE49-F238E27FC236}">
                <a16:creationId xmlns:a16="http://schemas.microsoft.com/office/drawing/2014/main" id="{4A7BFF7C-3465-42A6-AD3F-1054923240F0}"/>
              </a:ext>
            </a:extLst>
          </p:cNvPr>
          <p:cNvSpPr>
            <a:spLocks noGrp="1"/>
          </p:cNvSpPr>
          <p:nvPr>
            <p:ph type="sldNum" sz="quarter" idx="5"/>
          </p:nvPr>
        </p:nvSpPr>
        <p:spPr/>
        <p:txBody>
          <a:bodyPr/>
          <a:lstStyle/>
          <a:p>
            <a:fld id="{0C40EFA8-7EAE-4B94-B122-982A4EC81C1E}" type="slidenum">
              <a:rPr lang="en-ID" smtClean="0"/>
              <a:t>30</a:t>
            </a:fld>
            <a:endParaRPr lang="en-ID"/>
          </a:p>
        </p:txBody>
      </p:sp>
    </p:spTree>
    <p:extLst>
      <p:ext uri="{BB962C8B-B14F-4D97-AF65-F5344CB8AC3E}">
        <p14:creationId xmlns:p14="http://schemas.microsoft.com/office/powerpoint/2010/main" val="1996203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E69EA-08DE-CCC9-AA1A-0280F37319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0FCC97-240D-05B1-56DE-3887F969AF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D57A765-2D46-FBD7-EADC-91E8026E5649}"/>
              </a:ext>
            </a:extLst>
          </p:cNvPr>
          <p:cNvSpPr>
            <a:spLocks noGrp="1"/>
          </p:cNvSpPr>
          <p:nvPr>
            <p:ph type="body" idx="1"/>
          </p:nvPr>
        </p:nvSpPr>
        <p:spPr/>
        <p:txBody>
          <a:bodyPr/>
          <a:lstStyle/>
          <a:p>
            <a:r>
              <a:rPr lang="nl-NL" b="1">
                <a:solidFill>
                  <a:schemeClr val="bg1"/>
                </a:solidFill>
                <a:latin typeface="+mn-lt"/>
              </a:rPr>
              <a:t>[</a:t>
            </a:r>
            <a:r>
              <a:rPr lang="nl-NL" b="1" u="sng">
                <a:solidFill>
                  <a:schemeClr val="bg1"/>
                </a:solidFill>
                <a:latin typeface="+mn-lt"/>
              </a:rPr>
              <a:t>Stap 3: Verkenning klimaatuitdagingen en -oplossingen</a:t>
            </a:r>
            <a:r>
              <a:rPr lang="nl-NL" b="1">
                <a:solidFill>
                  <a:schemeClr val="bg1"/>
                </a:solidFill>
                <a:latin typeface="+mn-lt"/>
              </a:rPr>
              <a:t>]</a:t>
            </a:r>
          </a:p>
          <a:p>
            <a:r>
              <a:rPr lang="nl-NL">
                <a:solidFill>
                  <a:schemeClr val="bg1"/>
                </a:solidFill>
                <a:latin typeface="+mn-lt"/>
              </a:rPr>
              <a:t>Stel de vraag op de dia.</a:t>
            </a:r>
          </a:p>
          <a:p>
            <a:r>
              <a:rPr lang="nl-NL">
                <a:solidFill>
                  <a:schemeClr val="bg1"/>
                </a:solidFill>
                <a:latin typeface="+mn-lt"/>
              </a:rPr>
              <a:t>Hier kan je verduidelijken dat 'zelf ondervonden', kan betekenen: in jouw eigen gemeente, in de zomer, op reis,…</a:t>
            </a:r>
            <a:endParaRPr lang="nl-NL" sz="1200" b="0">
              <a:solidFill>
                <a:schemeClr val="bg1"/>
              </a:solidFill>
              <a:effectLst/>
              <a:latin typeface="+mn-lt"/>
              <a:ea typeface="+mn-ea"/>
              <a:cs typeface="+mn-cs"/>
            </a:endParaRPr>
          </a:p>
          <a:p>
            <a:r>
              <a:rPr lang="nl-NL" sz="1800" b="0">
                <a:solidFill>
                  <a:srgbClr val="372D5A"/>
                </a:solidFill>
                <a:effectLst/>
                <a:latin typeface="+mn-lt"/>
                <a:ea typeface="Calibri" panose="020F0502020204030204" pitchFamily="34" charset="0"/>
                <a:cs typeface="Times New Roman" panose="02020603050405020304" pitchFamily="18" charset="0"/>
              </a:rPr>
              <a:t>Start door op een open manier te vragen naar wat volgens de tieners zelf de belangrijkste uitdagingen/problemen (zullen) zijn:</a:t>
            </a:r>
            <a:endParaRPr lang="nl-BE" sz="1800" b="0">
              <a:solidFill>
                <a:srgbClr val="372D5A"/>
              </a:solidFill>
              <a:effectLst/>
              <a:latin typeface="+mn-lt"/>
              <a:ea typeface="Calibri" panose="020F0502020204030204" pitchFamily="34" charset="0"/>
              <a:cs typeface="Times New Roman" panose="02020603050405020304" pitchFamily="18" charset="0"/>
            </a:endParaRPr>
          </a:p>
          <a:p>
            <a:pPr marL="342900" lvl="0" indent="-342900">
              <a:buFont typeface="Figtree" pitchFamily="2" charset="0"/>
              <a:buChar char="-"/>
            </a:pPr>
            <a:r>
              <a:rPr lang="nl-NL" sz="1800" i="1">
                <a:solidFill>
                  <a:srgbClr val="8E83A0"/>
                </a:solidFill>
                <a:effectLst/>
                <a:latin typeface="+mn-lt"/>
                <a:ea typeface="Calibri" panose="020F0502020204030204" pitchFamily="34" charset="0"/>
                <a:cs typeface="Times New Roman" panose="02020603050405020304" pitchFamily="18" charset="0"/>
              </a:rPr>
              <a:t>Wat zijn volgens jullie, vanuit jullie eigen ervaringen, de belangrijkste uitdagingen of problemen op vlak van klimaat?</a:t>
            </a:r>
            <a:endParaRPr lang="nl-BE" sz="1800">
              <a:solidFill>
                <a:srgbClr val="372D5A"/>
              </a:solidFill>
              <a:effectLst/>
              <a:latin typeface="+mn-lt"/>
              <a:ea typeface="Calibri" panose="020F0502020204030204" pitchFamily="34" charset="0"/>
              <a:cs typeface="Times New Roman" panose="02020603050405020304" pitchFamily="18" charset="0"/>
            </a:endParaRPr>
          </a:p>
          <a:p>
            <a:pPr marL="342900" lvl="0" indent="-342900">
              <a:buFont typeface="Figtree" pitchFamily="2" charset="0"/>
              <a:buChar char="-"/>
            </a:pPr>
            <a:r>
              <a:rPr lang="nl-NL" sz="1800" i="1">
                <a:solidFill>
                  <a:srgbClr val="8E83A0"/>
                </a:solidFill>
                <a:effectLst/>
                <a:latin typeface="+mn-lt"/>
                <a:ea typeface="Calibri" panose="020F0502020204030204" pitchFamily="34" charset="0"/>
                <a:cs typeface="Times New Roman" panose="02020603050405020304" pitchFamily="18" charset="0"/>
              </a:rPr>
              <a:t>Wat heb je zelf al meegemaakt en waar ben je zelf al mee in aanraking gekomen?</a:t>
            </a:r>
            <a:endParaRPr lang="nl-BE" sz="1800">
              <a:solidFill>
                <a:srgbClr val="372D5A"/>
              </a:solidFill>
              <a:effectLst/>
              <a:latin typeface="+mn-lt"/>
              <a:ea typeface="Calibri" panose="020F0502020204030204" pitchFamily="34" charset="0"/>
              <a:cs typeface="Times New Roman" panose="02020603050405020304" pitchFamily="18" charset="0"/>
            </a:endParaRPr>
          </a:p>
          <a:p>
            <a:pPr marL="342900" lvl="0" indent="-342900">
              <a:buFont typeface="Figtree" pitchFamily="2" charset="0"/>
              <a:buChar char="-"/>
            </a:pPr>
            <a:r>
              <a:rPr lang="nl-NL" sz="1800" i="1">
                <a:solidFill>
                  <a:srgbClr val="8E83A0"/>
                </a:solidFill>
                <a:effectLst/>
                <a:latin typeface="+mn-lt"/>
                <a:ea typeface="Calibri" panose="020F0502020204030204" pitchFamily="34" charset="0"/>
                <a:cs typeface="Times New Roman" panose="02020603050405020304" pitchFamily="18" charset="0"/>
              </a:rPr>
              <a:t>Of wat vind je bijzonder jammer/niet goed …</a:t>
            </a:r>
            <a:endParaRPr lang="nl-BE" sz="1800">
              <a:solidFill>
                <a:srgbClr val="372D5A"/>
              </a:solidFill>
              <a:effectLst/>
              <a:latin typeface="+mn-lt"/>
              <a:ea typeface="Calibri" panose="020F0502020204030204" pitchFamily="34" charset="0"/>
              <a:cs typeface="Times New Roman" panose="02020603050405020304" pitchFamily="18" charset="0"/>
            </a:endParaRPr>
          </a:p>
          <a:p>
            <a:r>
              <a:rPr lang="nl-NL">
                <a:solidFill>
                  <a:schemeClr val="bg1"/>
                </a:solidFill>
                <a:latin typeface="+mn-lt"/>
              </a:rPr>
              <a:t>Soms komen er snel antwoorden. Soms niet. </a:t>
            </a:r>
          </a:p>
          <a:p>
            <a:r>
              <a:rPr lang="nl-NL">
                <a:solidFill>
                  <a:schemeClr val="bg1"/>
                </a:solidFill>
                <a:latin typeface="+mn-lt"/>
              </a:rPr>
              <a:t>Laat in elk geval even nadenken. Maar blijf er ook niet te lang bij hangen. Het is vooral bedoeld om zelf actief na te denken.</a:t>
            </a:r>
          </a:p>
        </p:txBody>
      </p:sp>
      <p:sp>
        <p:nvSpPr>
          <p:cNvPr id="4" name="Tijdelijke aanduiding voor dianummer 3">
            <a:extLst>
              <a:ext uri="{FF2B5EF4-FFF2-40B4-BE49-F238E27FC236}">
                <a16:creationId xmlns:a16="http://schemas.microsoft.com/office/drawing/2014/main" id="{D7838782-2CFA-02CD-DCD2-1BB5F085BBFA}"/>
              </a:ext>
            </a:extLst>
          </p:cNvPr>
          <p:cNvSpPr>
            <a:spLocks noGrp="1"/>
          </p:cNvSpPr>
          <p:nvPr>
            <p:ph type="sldNum" sz="quarter" idx="5"/>
          </p:nvPr>
        </p:nvSpPr>
        <p:spPr/>
        <p:txBody>
          <a:bodyPr/>
          <a:lstStyle/>
          <a:p>
            <a:fld id="{0C40EFA8-7EAE-4B94-B122-982A4EC81C1E}" type="slidenum">
              <a:rPr lang="en-ID" smtClean="0"/>
              <a:t>31</a:t>
            </a:fld>
            <a:endParaRPr lang="en-ID"/>
          </a:p>
        </p:txBody>
      </p:sp>
    </p:spTree>
    <p:extLst>
      <p:ext uri="{BB962C8B-B14F-4D97-AF65-F5344CB8AC3E}">
        <p14:creationId xmlns:p14="http://schemas.microsoft.com/office/powerpoint/2010/main" val="158904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E69EA-08DE-CCC9-AA1A-0280F37319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0FCC97-240D-05B1-56DE-3887F969AF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D57A765-2D46-FBD7-EADC-91E8026E5649}"/>
              </a:ext>
            </a:extLst>
          </p:cNvPr>
          <p:cNvSpPr>
            <a:spLocks noGrp="1"/>
          </p:cNvSpPr>
          <p:nvPr>
            <p:ph type="body" idx="1"/>
          </p:nvPr>
        </p:nvSpPr>
        <p:spPr/>
        <p:txBody>
          <a:bodyPr/>
          <a:lstStyle/>
          <a:p>
            <a:r>
              <a:rPr lang="nl-NL">
                <a:solidFill>
                  <a:schemeClr val="bg1"/>
                </a:solidFill>
                <a:latin typeface="Figtree" pitchFamily="2" charset="0"/>
              </a:rPr>
              <a:t>Dit overzicht van mogelijke klimaatproblemen kan misschien nog helpen om het concreter te maken voor tieners.</a:t>
            </a:r>
          </a:p>
          <a:p>
            <a:r>
              <a:rPr lang="nl-NL">
                <a:solidFill>
                  <a:schemeClr val="bg1"/>
                </a:solidFill>
                <a:latin typeface="Figtree" pitchFamily="2" charset="0"/>
              </a:rPr>
              <a:t>Wat in de open vraag al als antwoord kwam, kan je nu ook indelen in de categorieën.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solidFill>
                <a:srgbClr val="EB502D"/>
              </a:solidFill>
              <a:effectLst/>
              <a:latin typeface="Figtree"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solidFill>
                  <a:srgbClr val="EB502D"/>
                </a:solidFill>
                <a:effectLst/>
                <a:latin typeface="Figtree" pitchFamily="2" charset="0"/>
                <a:ea typeface="Calibri" panose="020F0502020204030204" pitchFamily="34" charset="0"/>
                <a:cs typeface="Times New Roman" panose="02020603050405020304" pitchFamily="18" charset="0"/>
              </a:rPr>
              <a:t>Link de problemen/uitdagingen indien mogelijk ook steeds aan mogelijke oplossingen: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solidFill>
                  <a:srgbClr val="EB502D"/>
                </a:solidFill>
                <a:effectLst/>
                <a:latin typeface="Figtree" pitchFamily="2" charset="0"/>
                <a:ea typeface="Calibri" panose="020F0502020204030204" pitchFamily="34" charset="0"/>
                <a:cs typeface="Times New Roman" panose="02020603050405020304" pitchFamily="18" charset="0"/>
              </a:rPr>
              <a:t>- Wat doet de gemeente/stad nu al om dit probleem aan te pakken?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solidFill>
                  <a:srgbClr val="EB502D"/>
                </a:solidFill>
                <a:effectLst/>
                <a:latin typeface="Figtree" pitchFamily="2" charset="0"/>
                <a:ea typeface="Calibri" panose="020F0502020204030204" pitchFamily="34" charset="0"/>
                <a:cs typeface="Times New Roman" panose="02020603050405020304" pitchFamily="18" charset="0"/>
              </a:rPr>
              <a:t>- Welke initiatieven zijn op til? Denk bijvoorbeeld aan een gemeentelijk droogteplan, een initiatief voor ontharding van straten, subsidies voor geveltuintjes …</a:t>
            </a:r>
            <a:endParaRPr lang="nl-BE" sz="1800">
              <a:solidFill>
                <a:srgbClr val="372D5A"/>
              </a:solidFill>
              <a:effectLst/>
              <a:latin typeface="Figtree" pitchFamily="2" charset="0"/>
              <a:ea typeface="Calibri" panose="020F0502020204030204" pitchFamily="34" charset="0"/>
              <a:cs typeface="Times New Roman" panose="02020603050405020304" pitchFamily="18" charset="0"/>
            </a:endParaRPr>
          </a:p>
          <a:p>
            <a:endParaRPr lang="nl-NL">
              <a:solidFill>
                <a:schemeClr val="bg1"/>
              </a:solidFill>
              <a:latin typeface="Figtree" pitchFamily="2" charset="0"/>
            </a:endParaRPr>
          </a:p>
        </p:txBody>
      </p:sp>
      <p:sp>
        <p:nvSpPr>
          <p:cNvPr id="4" name="Tijdelijke aanduiding voor dianummer 3">
            <a:extLst>
              <a:ext uri="{FF2B5EF4-FFF2-40B4-BE49-F238E27FC236}">
                <a16:creationId xmlns:a16="http://schemas.microsoft.com/office/drawing/2014/main" id="{D7838782-2CFA-02CD-DCD2-1BB5F085BBFA}"/>
              </a:ext>
            </a:extLst>
          </p:cNvPr>
          <p:cNvSpPr>
            <a:spLocks noGrp="1"/>
          </p:cNvSpPr>
          <p:nvPr>
            <p:ph type="sldNum" sz="quarter" idx="5"/>
          </p:nvPr>
        </p:nvSpPr>
        <p:spPr/>
        <p:txBody>
          <a:bodyPr/>
          <a:lstStyle/>
          <a:p>
            <a:fld id="{0C40EFA8-7EAE-4B94-B122-982A4EC81C1E}" type="slidenum">
              <a:rPr lang="en-ID" smtClean="0"/>
              <a:t>32</a:t>
            </a:fld>
            <a:endParaRPr lang="en-ID"/>
          </a:p>
        </p:txBody>
      </p:sp>
    </p:spTree>
    <p:extLst>
      <p:ext uri="{BB962C8B-B14F-4D97-AF65-F5344CB8AC3E}">
        <p14:creationId xmlns:p14="http://schemas.microsoft.com/office/powerpoint/2010/main" val="1189036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04745-64B9-9BF2-DBA6-9AB8F8F3C0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C2AB4A-999E-D45A-F6EC-F6B7247BB62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52E7AB-2970-15C3-79F0-01A80FAF2EF6}"/>
              </a:ext>
            </a:extLst>
          </p:cNvPr>
          <p:cNvSpPr>
            <a:spLocks noGrp="1"/>
          </p:cNvSpPr>
          <p:nvPr>
            <p:ph type="body" idx="1"/>
          </p:nvPr>
        </p:nvSpPr>
        <p:spPr/>
        <p:txBody>
          <a:bodyPr/>
          <a:lstStyle/>
          <a:p>
            <a:r>
              <a:rPr lang="nl-NL"/>
              <a:t>Laat zeker ook ruimte voor andere klimaat- en/of ecologische bezorgdheden. Dat kan ook breder zijn dan klimaat (bijv. plasticvervuiling, luchtvervuiling, dierenwelzijn,…).</a:t>
            </a:r>
          </a:p>
          <a:p>
            <a:r>
              <a:rPr lang="nl-NL"/>
              <a:t>Als ze dit aanbrengen, is dit een teken dat dit voor hen belangrijk is. Probeer dit misschien wel op de eigen gemeente en leefomgeving te betrekken. </a:t>
            </a:r>
          </a:p>
          <a:p>
            <a:r>
              <a:rPr lang="nl-NL"/>
              <a:t>Die andere bezorgdheden kunnen (mentaal) een plaatsje krijgen in de lege bollen onderaan.</a:t>
            </a:r>
            <a:endParaRPr lang="nl-BE"/>
          </a:p>
        </p:txBody>
      </p:sp>
      <p:sp>
        <p:nvSpPr>
          <p:cNvPr id="4" name="Tijdelijke aanduiding voor dianummer 3">
            <a:extLst>
              <a:ext uri="{FF2B5EF4-FFF2-40B4-BE49-F238E27FC236}">
                <a16:creationId xmlns:a16="http://schemas.microsoft.com/office/drawing/2014/main" id="{7C16CEF4-5006-3525-CB8B-67D2EC26C7C6}"/>
              </a:ext>
            </a:extLst>
          </p:cNvPr>
          <p:cNvSpPr>
            <a:spLocks noGrp="1"/>
          </p:cNvSpPr>
          <p:nvPr>
            <p:ph type="sldNum" sz="quarter" idx="5"/>
          </p:nvPr>
        </p:nvSpPr>
        <p:spPr/>
        <p:txBody>
          <a:bodyPr/>
          <a:lstStyle/>
          <a:p>
            <a:fld id="{0C40EFA8-7EAE-4B94-B122-982A4EC81C1E}" type="slidenum">
              <a:rPr lang="en-ID" smtClean="0"/>
              <a:t>33</a:t>
            </a:fld>
            <a:endParaRPr lang="en-ID"/>
          </a:p>
        </p:txBody>
      </p:sp>
    </p:spTree>
    <p:extLst>
      <p:ext uri="{BB962C8B-B14F-4D97-AF65-F5344CB8AC3E}">
        <p14:creationId xmlns:p14="http://schemas.microsoft.com/office/powerpoint/2010/main" val="470201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96BA-1FDA-EA9B-9BAD-5E78924ABF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B7042D-0D9B-D1EE-7751-11DE51ECBF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2596AF-1A54-177B-077C-43BE323AD825}"/>
              </a:ext>
            </a:extLst>
          </p:cNvPr>
          <p:cNvSpPr>
            <a:spLocks noGrp="1"/>
          </p:cNvSpPr>
          <p:nvPr>
            <p:ph type="body" idx="1"/>
          </p:nvPr>
        </p:nvSpPr>
        <p:spPr/>
        <p:txBody>
          <a:bodyPr/>
          <a:lstStyle/>
          <a:p>
            <a:r>
              <a:rPr lang="nl-NL" sz="1000"/>
              <a:t>Hier geven we zelf enkele voorbeelden, maar voeg ook zelf lokale voorbeelden toe.</a:t>
            </a:r>
          </a:p>
          <a:p>
            <a:r>
              <a:rPr lang="nl-NL" sz="1000"/>
              <a:t>Tip: </a:t>
            </a:r>
            <a:r>
              <a:rPr lang="nl-NL" sz="1000">
                <a:solidFill>
                  <a:srgbClr val="EB502D"/>
                </a:solidFill>
                <a:effectLst/>
                <a:latin typeface="Figtree" pitchFamily="2" charset="0"/>
                <a:ea typeface="Calibri" panose="020F0502020204030204" pitchFamily="34" charset="0"/>
                <a:cs typeface="Times New Roman" panose="02020603050405020304" pitchFamily="18" charset="0"/>
              </a:rPr>
              <a:t>Als je in de zoekmachine de naam van jouw gemeente invoert, gecombineerd met ‘klimaat’, ‘overstroming’, ‘waterpeil’, ‘hitte’, ‘droogte’ of ‘biodiversiteit’, vind je ongetwijfeld concrete </a:t>
            </a:r>
            <a:r>
              <a:rPr lang="nl-NL" sz="1000">
                <a:solidFill>
                  <a:srgbClr val="EB502D"/>
                </a:solidFill>
                <a:effectLst/>
                <a:latin typeface="+mn-lt"/>
                <a:ea typeface="Calibri" panose="020F0502020204030204" pitchFamily="34" charset="0"/>
                <a:cs typeface="Times New Roman" panose="02020603050405020304" pitchFamily="18" charset="0"/>
              </a:rPr>
              <a:t>voorbeelden uit de eigen gemeente (bijv. </a:t>
            </a:r>
            <a:r>
              <a:rPr lang="nl-NL" sz="1000" err="1">
                <a:solidFill>
                  <a:srgbClr val="EB502D"/>
                </a:solidFill>
                <a:effectLst/>
                <a:latin typeface="+mn-lt"/>
                <a:ea typeface="Calibri" panose="020F0502020204030204" pitchFamily="34" charset="0"/>
                <a:cs typeface="Times New Roman" panose="02020603050405020304" pitchFamily="18" charset="0"/>
              </a:rPr>
              <a:t>krantenartikels</a:t>
            </a:r>
            <a:r>
              <a:rPr lang="nl-NL" sz="1000">
                <a:solidFill>
                  <a:srgbClr val="EB502D"/>
                </a:solidFill>
                <a:effectLst/>
                <a:latin typeface="+mn-lt"/>
                <a:ea typeface="Calibri" panose="020F0502020204030204" pitchFamily="34" charset="0"/>
                <a:cs typeface="Times New Roman" panose="02020603050405020304" pitchFamily="18" charset="0"/>
              </a:rPr>
              <a:t> over rampen en problemen, maar mogelijk ook plannen en beleidsinitiatieven van de gemeente,…).</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sz="1000" b="0">
                <a:solidFill>
                  <a:srgbClr val="372D5A"/>
                </a:solidFill>
                <a:effectLst/>
                <a:latin typeface="+mn-lt"/>
                <a:ea typeface="Calibri" panose="020F0502020204030204" pitchFamily="34" charset="0"/>
                <a:cs typeface="Times New Roman" panose="02020603050405020304" pitchFamily="18" charset="0"/>
              </a:rPr>
            </a:br>
            <a:r>
              <a:rPr lang="nl-NL" sz="1000" b="0">
                <a:solidFill>
                  <a:srgbClr val="372D5A"/>
                </a:solidFill>
                <a:effectLst/>
                <a:latin typeface="+mn-lt"/>
                <a:ea typeface="Calibri" panose="020F0502020204030204" pitchFamily="34" charset="0"/>
                <a:cs typeface="Times New Roman" panose="02020603050405020304" pitchFamily="18" charset="0"/>
              </a:rPr>
              <a:t>Sta stil bij de mening van de tieners zelf:</a:t>
            </a:r>
            <a:endParaRPr lang="nl-BE" sz="1000" b="0">
              <a:solidFill>
                <a:srgbClr val="372D5A"/>
              </a:solidFill>
              <a:effectLst/>
              <a:latin typeface="+mn-lt"/>
              <a:ea typeface="Calibri" panose="020F0502020204030204" pitchFamily="34" charset="0"/>
              <a:cs typeface="Times New Roman" panose="02020603050405020304" pitchFamily="18" charset="0"/>
            </a:endParaRPr>
          </a:p>
          <a:p>
            <a:pPr marL="342900" lvl="0" indent="-342900">
              <a:buFont typeface="Figtree" pitchFamily="2" charset="0"/>
              <a:buChar char="-"/>
            </a:pPr>
            <a:r>
              <a:rPr lang="nl-NL" sz="1000" i="1">
                <a:solidFill>
                  <a:srgbClr val="8E83A0"/>
                </a:solidFill>
                <a:effectLst/>
                <a:latin typeface="+mn-lt"/>
                <a:ea typeface="Calibri" panose="020F0502020204030204" pitchFamily="34" charset="0"/>
                <a:cs typeface="Times New Roman" panose="02020603050405020304" pitchFamily="18" charset="0"/>
              </a:rPr>
              <a:t>Kennen jullie dit probleem?</a:t>
            </a:r>
            <a:endParaRPr lang="nl-BE" sz="1000">
              <a:solidFill>
                <a:srgbClr val="372D5A"/>
              </a:solidFill>
              <a:effectLst/>
              <a:latin typeface="+mn-lt"/>
              <a:ea typeface="Calibri" panose="020F0502020204030204" pitchFamily="34" charset="0"/>
              <a:cs typeface="Times New Roman" panose="02020603050405020304" pitchFamily="18" charset="0"/>
            </a:endParaRPr>
          </a:p>
          <a:p>
            <a:pPr marL="342900" lvl="0" indent="-342900">
              <a:buFont typeface="Figtree" pitchFamily="2" charset="0"/>
              <a:buChar char="-"/>
            </a:pPr>
            <a:r>
              <a:rPr lang="nl-NL" sz="1000" i="1">
                <a:solidFill>
                  <a:srgbClr val="8E83A0"/>
                </a:solidFill>
                <a:effectLst/>
                <a:latin typeface="+mn-lt"/>
                <a:ea typeface="Calibri" panose="020F0502020204030204" pitchFamily="34" charset="0"/>
                <a:cs typeface="Times New Roman" panose="02020603050405020304" pitchFamily="18" charset="0"/>
              </a:rPr>
              <a:t>Zijn jullie hier al eens mee geconfronteerd?</a:t>
            </a:r>
            <a:endParaRPr lang="nl-BE" sz="1000">
              <a:solidFill>
                <a:srgbClr val="372D5A"/>
              </a:solidFill>
              <a:effectLst/>
              <a:latin typeface="+mn-lt"/>
              <a:ea typeface="Calibri" panose="020F0502020204030204" pitchFamily="34" charset="0"/>
              <a:cs typeface="Times New Roman" panose="02020603050405020304" pitchFamily="18" charset="0"/>
            </a:endParaRPr>
          </a:p>
          <a:p>
            <a:pPr marL="342900" lvl="0" indent="-342900">
              <a:buFont typeface="Figtree" pitchFamily="2" charset="0"/>
              <a:buChar char="-"/>
            </a:pPr>
            <a:r>
              <a:rPr lang="nl-NL" sz="1000" i="1">
                <a:solidFill>
                  <a:srgbClr val="8E83A0"/>
                </a:solidFill>
                <a:effectLst/>
                <a:latin typeface="+mn-lt"/>
                <a:ea typeface="Calibri" panose="020F0502020204030204" pitchFamily="34" charset="0"/>
                <a:cs typeface="Times New Roman" panose="02020603050405020304" pitchFamily="18" charset="0"/>
              </a:rPr>
              <a:t>Wat vinden jullie hiervan?</a:t>
            </a:r>
            <a:endParaRPr lang="nl-BE" sz="1000">
              <a:solidFill>
                <a:srgbClr val="372D5A"/>
              </a:solidFill>
              <a:effectLst/>
              <a:latin typeface="+mn-lt"/>
              <a:ea typeface="Calibri" panose="020F0502020204030204" pitchFamily="34" charset="0"/>
              <a:cs typeface="Times New Roman" panose="02020603050405020304" pitchFamily="18" charset="0"/>
            </a:endParaRPr>
          </a:p>
          <a:p>
            <a:pPr marL="342900" lvl="0" indent="-342900">
              <a:buFont typeface="Figtree" pitchFamily="2" charset="0"/>
              <a:buChar char="-"/>
            </a:pPr>
            <a:r>
              <a:rPr lang="nl-NL" sz="1000" i="1">
                <a:solidFill>
                  <a:srgbClr val="8E83A0"/>
                </a:solidFill>
                <a:effectLst/>
                <a:latin typeface="+mn-lt"/>
                <a:ea typeface="Calibri" panose="020F0502020204030204" pitchFamily="34" charset="0"/>
                <a:cs typeface="Times New Roman" panose="02020603050405020304" pitchFamily="18" charset="0"/>
              </a:rPr>
              <a:t>Denken jullie dat hiervoor oplossingen zijn? </a:t>
            </a:r>
            <a:endParaRPr lang="nl-BE" sz="1000">
              <a:solidFill>
                <a:srgbClr val="372D5A"/>
              </a:solidFill>
              <a:effectLst/>
              <a:latin typeface="+mn-lt"/>
              <a:ea typeface="Calibri" panose="020F0502020204030204" pitchFamily="34" charset="0"/>
              <a:cs typeface="Times New Roman" panose="02020603050405020304" pitchFamily="18" charset="0"/>
            </a:endParaRPr>
          </a:p>
          <a:p>
            <a:pPr marL="342900" lvl="0" indent="-342900">
              <a:buFont typeface="Figtree" pitchFamily="2" charset="0"/>
              <a:buChar char="-"/>
            </a:pPr>
            <a:r>
              <a:rPr lang="nl-NL" sz="1000" i="1">
                <a:solidFill>
                  <a:srgbClr val="8E83A0"/>
                </a:solidFill>
                <a:effectLst/>
                <a:latin typeface="+mn-lt"/>
                <a:ea typeface="Calibri" panose="020F0502020204030204" pitchFamily="34" charset="0"/>
                <a:cs typeface="Times New Roman" panose="02020603050405020304" pitchFamily="18" charset="0"/>
              </a:rPr>
              <a:t>Wie zou dit kunnen/moeten oplossen? </a:t>
            </a:r>
            <a:endParaRPr lang="nl-BE" sz="1000">
              <a:solidFill>
                <a:srgbClr val="372D5A"/>
              </a:solidFill>
              <a:effectLst/>
              <a:latin typeface="+mn-lt"/>
              <a:ea typeface="Calibri" panose="020F0502020204030204" pitchFamily="34" charset="0"/>
              <a:cs typeface="Times New Roman" panose="02020603050405020304" pitchFamily="18" charset="0"/>
            </a:endParaRPr>
          </a:p>
          <a:p>
            <a:pPr marL="342900" lvl="0" indent="-342900">
              <a:buFont typeface="Figtree" pitchFamily="2" charset="0"/>
              <a:buChar char="-"/>
            </a:pPr>
            <a:r>
              <a:rPr lang="nl-NL" sz="1000" i="1">
                <a:solidFill>
                  <a:srgbClr val="8E83A0"/>
                </a:solidFill>
                <a:effectLst/>
                <a:latin typeface="+mn-lt"/>
                <a:ea typeface="Calibri" panose="020F0502020204030204" pitchFamily="34" charset="0"/>
                <a:cs typeface="Times New Roman" panose="02020603050405020304" pitchFamily="18" charset="0"/>
              </a:rPr>
              <a:t>…</a:t>
            </a:r>
            <a:endParaRPr lang="nl-BE" sz="1000">
              <a:solidFill>
                <a:srgbClr val="372D5A"/>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000">
              <a:solidFill>
                <a:srgbClr val="372D5A"/>
              </a:solidFill>
              <a:effectLst/>
              <a:latin typeface="+mn-lt"/>
              <a:ea typeface="Calibri" panose="020F0502020204030204" pitchFamily="34" charset="0"/>
              <a:cs typeface="Times New Roman" panose="02020603050405020304" pitchFamily="18" charset="0"/>
            </a:endParaRPr>
          </a:p>
          <a:p>
            <a:endParaRPr lang="nl-BE"/>
          </a:p>
        </p:txBody>
      </p:sp>
      <p:sp>
        <p:nvSpPr>
          <p:cNvPr id="4" name="Tijdelijke aanduiding voor dianummer 3">
            <a:extLst>
              <a:ext uri="{FF2B5EF4-FFF2-40B4-BE49-F238E27FC236}">
                <a16:creationId xmlns:a16="http://schemas.microsoft.com/office/drawing/2014/main" id="{653669E9-1348-18B5-BF56-7E583D03B9A6}"/>
              </a:ext>
            </a:extLst>
          </p:cNvPr>
          <p:cNvSpPr>
            <a:spLocks noGrp="1"/>
          </p:cNvSpPr>
          <p:nvPr>
            <p:ph type="sldNum" sz="quarter" idx="5"/>
          </p:nvPr>
        </p:nvSpPr>
        <p:spPr/>
        <p:txBody>
          <a:bodyPr/>
          <a:lstStyle/>
          <a:p>
            <a:fld id="{0C40EFA8-7EAE-4B94-B122-982A4EC81C1E}" type="slidenum">
              <a:rPr lang="en-ID" smtClean="0"/>
              <a:t>34</a:t>
            </a:fld>
            <a:endParaRPr lang="en-ID"/>
          </a:p>
        </p:txBody>
      </p:sp>
    </p:spTree>
    <p:extLst>
      <p:ext uri="{BB962C8B-B14F-4D97-AF65-F5344CB8AC3E}">
        <p14:creationId xmlns:p14="http://schemas.microsoft.com/office/powerpoint/2010/main" val="3312898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Een eerste uitdaging is extreme regenval, veel water en overstromingen.</a:t>
            </a:r>
          </a:p>
          <a:p>
            <a:r>
              <a:rPr lang="nl-NL"/>
              <a:t>Voor deze gemeente zijn zelfs dronebeelden gevonden.</a:t>
            </a:r>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35</a:t>
            </a:fld>
            <a:endParaRPr lang="en-ID"/>
          </a:p>
        </p:txBody>
      </p:sp>
    </p:spTree>
    <p:extLst>
      <p:ext uri="{BB962C8B-B14F-4D97-AF65-F5344CB8AC3E}">
        <p14:creationId xmlns:p14="http://schemas.microsoft.com/office/powerpoint/2010/main" val="50718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Grijp de voorbeelden uit uw eigen regio aan om abstractere begrippen uit te leggen.</a:t>
            </a:r>
          </a:p>
          <a:p>
            <a:r>
              <a:rPr lang="nl-NL"/>
              <a:t>Op deze dia uit een andere gemeente wordt bijvoorbeeld uitgelegd dat de overstromingen er vooral geweest zijn aan de noordkant, in de zones die heel sterk </a:t>
            </a:r>
            <a:r>
              <a:rPr lang="nl-NL" err="1"/>
              <a:t>dichtgebouwd</a:t>
            </a:r>
            <a:r>
              <a:rPr lang="nl-NL"/>
              <a:t> en verhard zijn.</a:t>
            </a:r>
          </a:p>
          <a:p>
            <a:r>
              <a:rPr lang="nl-NL"/>
              <a:t>Aan de voorzijde van het station is wél al 'onthard' en 'ruimte gegeven aan water' (zie volgende dia), waardoor er daar geen overstromingen meer waren.</a:t>
            </a:r>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36</a:t>
            </a:fld>
            <a:endParaRPr lang="en-ID"/>
          </a:p>
        </p:txBody>
      </p:sp>
    </p:spTree>
    <p:extLst>
      <p:ext uri="{BB962C8B-B14F-4D97-AF65-F5344CB8AC3E}">
        <p14:creationId xmlns:p14="http://schemas.microsoft.com/office/powerpoint/2010/main" val="3183882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96BA-1FDA-EA9B-9BAD-5E78924ABF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B7042D-0D9B-D1EE-7751-11DE51ECBF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2596AF-1A54-177B-077C-43BE323AD825}"/>
              </a:ext>
            </a:extLst>
          </p:cNvPr>
          <p:cNvSpPr>
            <a:spLocks noGrp="1"/>
          </p:cNvSpPr>
          <p:nvPr>
            <p:ph type="body" idx="1"/>
          </p:nvPr>
        </p:nvSpPr>
        <p:spPr/>
        <p:txBody>
          <a:bodyPr/>
          <a:lstStyle/>
          <a:p>
            <a:r>
              <a:rPr lang="nl-NL"/>
              <a:t>Tip: Via de app </a:t>
            </a:r>
            <a:r>
              <a:rPr lang="nl-NL" i="1"/>
              <a:t>Google Earth Pro </a:t>
            </a:r>
            <a:r>
              <a:rPr lang="nl-NL"/>
              <a:t>(desktopversie) of de site </a:t>
            </a:r>
            <a:r>
              <a:rPr lang="nl-NL" i="1"/>
              <a:t>geopunt.be </a:t>
            </a:r>
            <a:r>
              <a:rPr lang="nl-NL"/>
              <a:t>kan u luchtfoto's uit het verleden terugvinden.</a:t>
            </a:r>
            <a:endParaRPr lang="nl-BE"/>
          </a:p>
        </p:txBody>
      </p:sp>
      <p:sp>
        <p:nvSpPr>
          <p:cNvPr id="4" name="Tijdelijke aanduiding voor dianummer 3">
            <a:extLst>
              <a:ext uri="{FF2B5EF4-FFF2-40B4-BE49-F238E27FC236}">
                <a16:creationId xmlns:a16="http://schemas.microsoft.com/office/drawing/2014/main" id="{653669E9-1348-18B5-BF56-7E583D03B9A6}"/>
              </a:ext>
            </a:extLst>
          </p:cNvPr>
          <p:cNvSpPr>
            <a:spLocks noGrp="1"/>
          </p:cNvSpPr>
          <p:nvPr>
            <p:ph type="sldNum" sz="quarter" idx="5"/>
          </p:nvPr>
        </p:nvSpPr>
        <p:spPr/>
        <p:txBody>
          <a:bodyPr/>
          <a:lstStyle/>
          <a:p>
            <a:fld id="{0C40EFA8-7EAE-4B94-B122-982A4EC81C1E}" type="slidenum">
              <a:rPr lang="en-ID" smtClean="0"/>
              <a:t>37</a:t>
            </a:fld>
            <a:endParaRPr lang="en-ID"/>
          </a:p>
        </p:txBody>
      </p:sp>
    </p:spTree>
    <p:extLst>
      <p:ext uri="{BB962C8B-B14F-4D97-AF65-F5344CB8AC3E}">
        <p14:creationId xmlns:p14="http://schemas.microsoft.com/office/powerpoint/2010/main" val="122405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In </a:t>
            </a:r>
            <a:r>
              <a:rPr lang="nl-NL" err="1"/>
              <a:t>krantenartikels</a:t>
            </a:r>
            <a:r>
              <a:rPr lang="nl-NL"/>
              <a:t> wordt soms ook ingegaan op specifieke oorzaken en gevolgen.</a:t>
            </a:r>
            <a:endParaRPr lang="nl-BE"/>
          </a:p>
          <a:p>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38</a:t>
            </a:fld>
            <a:endParaRPr lang="en-ID"/>
          </a:p>
        </p:txBody>
      </p:sp>
    </p:spTree>
    <p:extLst>
      <p:ext uri="{BB962C8B-B14F-4D97-AF65-F5344CB8AC3E}">
        <p14:creationId xmlns:p14="http://schemas.microsoft.com/office/powerpoint/2010/main" val="2132784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96BA-1FDA-EA9B-9BAD-5E78924ABF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B7042D-0D9B-D1EE-7751-11DE51ECBF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2596AF-1A54-177B-077C-43BE323AD8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Als het foto's zijn van jouw eigen gemeente, laat ze dan eerst even zelf raden welke plek dit is.</a:t>
            </a:r>
            <a:endParaRPr lang="nl-BE"/>
          </a:p>
          <a:p>
            <a:endParaRPr lang="nl-BE"/>
          </a:p>
        </p:txBody>
      </p:sp>
      <p:sp>
        <p:nvSpPr>
          <p:cNvPr id="4" name="Tijdelijke aanduiding voor dianummer 3">
            <a:extLst>
              <a:ext uri="{FF2B5EF4-FFF2-40B4-BE49-F238E27FC236}">
                <a16:creationId xmlns:a16="http://schemas.microsoft.com/office/drawing/2014/main" id="{653669E9-1348-18B5-BF56-7E583D03B9A6}"/>
              </a:ext>
            </a:extLst>
          </p:cNvPr>
          <p:cNvSpPr>
            <a:spLocks noGrp="1"/>
          </p:cNvSpPr>
          <p:nvPr>
            <p:ph type="sldNum" sz="quarter" idx="5"/>
          </p:nvPr>
        </p:nvSpPr>
        <p:spPr/>
        <p:txBody>
          <a:bodyPr/>
          <a:lstStyle/>
          <a:p>
            <a:fld id="{0C40EFA8-7EAE-4B94-B122-982A4EC81C1E}" type="slidenum">
              <a:rPr lang="en-ID" smtClean="0"/>
              <a:t>39</a:t>
            </a:fld>
            <a:endParaRPr lang="en-ID"/>
          </a:p>
        </p:txBody>
      </p:sp>
    </p:spTree>
    <p:extLst>
      <p:ext uri="{BB962C8B-B14F-4D97-AF65-F5344CB8AC3E}">
        <p14:creationId xmlns:p14="http://schemas.microsoft.com/office/powerpoint/2010/main" val="347410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6D5AF-A15C-DEC1-3829-1C571E6E86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C10095-8F6E-3A5D-BAA8-C5E1830CF8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B70AC10-A4C0-1FDB-BADA-8DAEC0413CE7}"/>
              </a:ext>
            </a:extLst>
          </p:cNvPr>
          <p:cNvSpPr>
            <a:spLocks noGrp="1"/>
          </p:cNvSpPr>
          <p:nvPr>
            <p:ph type="body" idx="1"/>
          </p:nvPr>
        </p:nvSpPr>
        <p:spPr/>
        <p:txBody>
          <a:bodyPr/>
          <a:lstStyle/>
          <a:p>
            <a:r>
              <a:rPr lang="nl-NL"/>
              <a:t>[</a:t>
            </a:r>
            <a:r>
              <a:rPr lang="nl-NL" u="sng"/>
              <a:t>Stap 2: Inleiding 'Klimaatverandering' en 'Klimaatadaptatie'</a:t>
            </a:r>
            <a:r>
              <a:rPr lang="nl-NL" u="none"/>
              <a:t>]</a:t>
            </a:r>
            <a:br>
              <a:rPr lang="nl-NL"/>
            </a:br>
            <a:r>
              <a:rPr lang="nl-NL"/>
              <a:t>Stel deze vragen op de dia's heel open. Als er niet meteen antwoord komt, kan je tieners persoonlijk aanspreken, aangezien de vraag ook op een persoonlijke manier is gesteld. Stel hen desnoods gerust: </a:t>
            </a:r>
            <a:r>
              <a:rPr lang="nl-NL" i="1"/>
              <a:t>'Zeg maar wat je denkt; je kan niets fout zeggen. Je mag heel eerlijk zeggen wat je denkt'.</a:t>
            </a:r>
            <a:br>
              <a:rPr lang="nl-NL" i="1"/>
            </a:br>
            <a:r>
              <a:rPr lang="nl-NL"/>
              <a:t>Parafraseer of bevestig vooral. Probeer niet te veel te corrigeren, maar eerder verbanden te leggen tussen verschillende antwoorden en/of te nuanceren.</a:t>
            </a:r>
            <a:endParaRPr lang="nl-BE"/>
          </a:p>
        </p:txBody>
      </p:sp>
      <p:sp>
        <p:nvSpPr>
          <p:cNvPr id="4" name="Tijdelijke aanduiding voor dianummer 3">
            <a:extLst>
              <a:ext uri="{FF2B5EF4-FFF2-40B4-BE49-F238E27FC236}">
                <a16:creationId xmlns:a16="http://schemas.microsoft.com/office/drawing/2014/main" id="{B68510C9-433D-3EF1-9B6D-E46481C40BA7}"/>
              </a:ext>
            </a:extLst>
          </p:cNvPr>
          <p:cNvSpPr>
            <a:spLocks noGrp="1"/>
          </p:cNvSpPr>
          <p:nvPr>
            <p:ph type="sldNum" sz="quarter" idx="5"/>
          </p:nvPr>
        </p:nvSpPr>
        <p:spPr/>
        <p:txBody>
          <a:bodyPr/>
          <a:lstStyle/>
          <a:p>
            <a:fld id="{0C40EFA8-7EAE-4B94-B122-982A4EC81C1E}" type="slidenum">
              <a:rPr lang="en-ID" smtClean="0"/>
              <a:t>4</a:t>
            </a:fld>
            <a:endParaRPr lang="en-ID"/>
          </a:p>
        </p:txBody>
      </p:sp>
    </p:spTree>
    <p:extLst>
      <p:ext uri="{BB962C8B-B14F-4D97-AF65-F5344CB8AC3E}">
        <p14:creationId xmlns:p14="http://schemas.microsoft.com/office/powerpoint/2010/main" val="20421218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96BA-1FDA-EA9B-9BAD-5E78924ABF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B7042D-0D9B-D1EE-7751-11DE51ECBF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2596AF-1A54-177B-077C-43BE323AD8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Als het foto's zijn van jouw eigen gemeente, laat ze dan eerst even zelf raden welke plek dit is.</a:t>
            </a:r>
            <a:endParaRPr lang="nl-BE"/>
          </a:p>
          <a:p>
            <a:endParaRPr lang="nl-BE"/>
          </a:p>
        </p:txBody>
      </p:sp>
      <p:sp>
        <p:nvSpPr>
          <p:cNvPr id="4" name="Tijdelijke aanduiding voor dianummer 3">
            <a:extLst>
              <a:ext uri="{FF2B5EF4-FFF2-40B4-BE49-F238E27FC236}">
                <a16:creationId xmlns:a16="http://schemas.microsoft.com/office/drawing/2014/main" id="{653669E9-1348-18B5-BF56-7E583D03B9A6}"/>
              </a:ext>
            </a:extLst>
          </p:cNvPr>
          <p:cNvSpPr>
            <a:spLocks noGrp="1"/>
          </p:cNvSpPr>
          <p:nvPr>
            <p:ph type="sldNum" sz="quarter" idx="5"/>
          </p:nvPr>
        </p:nvSpPr>
        <p:spPr/>
        <p:txBody>
          <a:bodyPr/>
          <a:lstStyle/>
          <a:p>
            <a:fld id="{0C40EFA8-7EAE-4B94-B122-982A4EC81C1E}" type="slidenum">
              <a:rPr lang="en-ID" smtClean="0"/>
              <a:t>40</a:t>
            </a:fld>
            <a:endParaRPr lang="en-ID"/>
          </a:p>
        </p:txBody>
      </p:sp>
    </p:spTree>
    <p:extLst>
      <p:ext uri="{BB962C8B-B14F-4D97-AF65-F5344CB8AC3E}">
        <p14:creationId xmlns:p14="http://schemas.microsoft.com/office/powerpoint/2010/main" val="2242708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96BA-1FDA-EA9B-9BAD-5E78924ABF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B7042D-0D9B-D1EE-7751-11DE51ECBF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2596AF-1A54-177B-077C-43BE323AD825}"/>
              </a:ext>
            </a:extLst>
          </p:cNvPr>
          <p:cNvSpPr>
            <a:spLocks noGrp="1"/>
          </p:cNvSpPr>
          <p:nvPr>
            <p:ph type="body" idx="1"/>
          </p:nvPr>
        </p:nvSpPr>
        <p:spPr/>
        <p:txBody>
          <a:bodyPr/>
          <a:lstStyle/>
          <a:p>
            <a:r>
              <a:rPr lang="nl-NL"/>
              <a:t>Je kan hier gerust ook een technische uitleg doen over reliëf en verharding en hoe dit zorgt voor overstromingen.</a:t>
            </a:r>
          </a:p>
          <a:p>
            <a:r>
              <a:rPr lang="nl-NL"/>
              <a:t>Hier in Halle loopt al het water van de wijken in het noorden en noordwesten naar het centrum in de Zennevallei.</a:t>
            </a:r>
          </a:p>
          <a:p>
            <a:r>
              <a:rPr lang="nl-NL"/>
              <a:t>Het centrum (met de Basiliekstraat) ligt in de Zennevallei, dus lager. </a:t>
            </a:r>
          </a:p>
          <a:p>
            <a:r>
              <a:rPr lang="nl-NL"/>
              <a:t>Door de verharding van de woonwijken kan de hevige regenval daar niet in de grond sijpelen en zoekt het zijn laagste punt in het centrum.</a:t>
            </a:r>
            <a:endParaRPr lang="nl-BE"/>
          </a:p>
        </p:txBody>
      </p:sp>
      <p:sp>
        <p:nvSpPr>
          <p:cNvPr id="4" name="Tijdelijke aanduiding voor dianummer 3">
            <a:extLst>
              <a:ext uri="{FF2B5EF4-FFF2-40B4-BE49-F238E27FC236}">
                <a16:creationId xmlns:a16="http://schemas.microsoft.com/office/drawing/2014/main" id="{653669E9-1348-18B5-BF56-7E583D03B9A6}"/>
              </a:ext>
            </a:extLst>
          </p:cNvPr>
          <p:cNvSpPr>
            <a:spLocks noGrp="1"/>
          </p:cNvSpPr>
          <p:nvPr>
            <p:ph type="sldNum" sz="quarter" idx="5"/>
          </p:nvPr>
        </p:nvSpPr>
        <p:spPr/>
        <p:txBody>
          <a:bodyPr/>
          <a:lstStyle/>
          <a:p>
            <a:fld id="{0C40EFA8-7EAE-4B94-B122-982A4EC81C1E}" type="slidenum">
              <a:rPr lang="en-ID" smtClean="0"/>
              <a:t>41</a:t>
            </a:fld>
            <a:endParaRPr lang="en-ID"/>
          </a:p>
        </p:txBody>
      </p:sp>
    </p:spTree>
    <p:extLst>
      <p:ext uri="{BB962C8B-B14F-4D97-AF65-F5344CB8AC3E}">
        <p14:creationId xmlns:p14="http://schemas.microsoft.com/office/powerpoint/2010/main" val="1322320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96BA-1FDA-EA9B-9BAD-5E78924ABF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B7042D-0D9B-D1EE-7751-11DE51ECBF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2596AF-1A54-177B-077C-43BE323AD825}"/>
              </a:ext>
            </a:extLst>
          </p:cNvPr>
          <p:cNvSpPr>
            <a:spLocks noGrp="1"/>
          </p:cNvSpPr>
          <p:nvPr>
            <p:ph type="body" idx="1"/>
          </p:nvPr>
        </p:nvSpPr>
        <p:spPr/>
        <p:txBody>
          <a:bodyPr/>
          <a:lstStyle/>
          <a:p>
            <a:r>
              <a:rPr lang="nl-NL"/>
              <a:t>Een gepland project van de stad probeert antwoord te bieden aan het probleem: een bufferbekken onder een parking.</a:t>
            </a:r>
          </a:p>
          <a:p>
            <a:r>
              <a:rPr lang="nl-NL"/>
              <a:t>In het bufferbekken wordt het water uit het noorden tijdelijk opgevangen, zodat het niet naar het centrum loopt.</a:t>
            </a:r>
          </a:p>
          <a:p>
            <a:r>
              <a:rPr lang="nl-NL"/>
              <a:t>Zie: https://www.halle.be/persruimte/persberichten/stad-halle-vat-ontwerpstudies-aan-voor-bufferbekken-gooikenaar</a:t>
            </a:r>
          </a:p>
          <a:p>
            <a:r>
              <a:rPr lang="nl-NL"/>
              <a:t>Via google vind je nog heel wat </a:t>
            </a:r>
            <a:r>
              <a:rPr lang="nl-NL" err="1"/>
              <a:t>krantenartikels</a:t>
            </a:r>
            <a:r>
              <a:rPr lang="nl-NL"/>
              <a:t> hierover.</a:t>
            </a:r>
            <a:endParaRPr lang="nl-BE"/>
          </a:p>
        </p:txBody>
      </p:sp>
      <p:sp>
        <p:nvSpPr>
          <p:cNvPr id="4" name="Tijdelijke aanduiding voor dianummer 3">
            <a:extLst>
              <a:ext uri="{FF2B5EF4-FFF2-40B4-BE49-F238E27FC236}">
                <a16:creationId xmlns:a16="http://schemas.microsoft.com/office/drawing/2014/main" id="{653669E9-1348-18B5-BF56-7E583D03B9A6}"/>
              </a:ext>
            </a:extLst>
          </p:cNvPr>
          <p:cNvSpPr>
            <a:spLocks noGrp="1"/>
          </p:cNvSpPr>
          <p:nvPr>
            <p:ph type="sldNum" sz="quarter" idx="5"/>
          </p:nvPr>
        </p:nvSpPr>
        <p:spPr/>
        <p:txBody>
          <a:bodyPr/>
          <a:lstStyle/>
          <a:p>
            <a:fld id="{0C40EFA8-7EAE-4B94-B122-982A4EC81C1E}" type="slidenum">
              <a:rPr lang="en-ID" smtClean="0"/>
              <a:t>42</a:t>
            </a:fld>
            <a:endParaRPr lang="en-ID"/>
          </a:p>
        </p:txBody>
      </p:sp>
    </p:spTree>
    <p:extLst>
      <p:ext uri="{BB962C8B-B14F-4D97-AF65-F5344CB8AC3E}">
        <p14:creationId xmlns:p14="http://schemas.microsoft.com/office/powerpoint/2010/main" val="470390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96BA-1FDA-EA9B-9BAD-5E78924ABF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B7042D-0D9B-D1EE-7751-11DE51ECBF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2596AF-1A54-177B-077C-43BE323AD825}"/>
              </a:ext>
            </a:extLst>
          </p:cNvPr>
          <p:cNvSpPr>
            <a:spLocks noGrp="1"/>
          </p:cNvSpPr>
          <p:nvPr>
            <p:ph type="body" idx="1"/>
          </p:nvPr>
        </p:nvSpPr>
        <p:spPr/>
        <p:txBody>
          <a:bodyPr/>
          <a:lstStyle/>
          <a:p>
            <a:r>
              <a:rPr lang="nl-NL"/>
              <a:t>We laten de plek ook met een foto zien, zodat ze sneller herkend wordt.</a:t>
            </a:r>
            <a:endParaRPr lang="nl-BE"/>
          </a:p>
        </p:txBody>
      </p:sp>
      <p:sp>
        <p:nvSpPr>
          <p:cNvPr id="4" name="Tijdelijke aanduiding voor dianummer 3">
            <a:extLst>
              <a:ext uri="{FF2B5EF4-FFF2-40B4-BE49-F238E27FC236}">
                <a16:creationId xmlns:a16="http://schemas.microsoft.com/office/drawing/2014/main" id="{653669E9-1348-18B5-BF56-7E583D03B9A6}"/>
              </a:ext>
            </a:extLst>
          </p:cNvPr>
          <p:cNvSpPr>
            <a:spLocks noGrp="1"/>
          </p:cNvSpPr>
          <p:nvPr>
            <p:ph type="sldNum" sz="quarter" idx="5"/>
          </p:nvPr>
        </p:nvSpPr>
        <p:spPr/>
        <p:txBody>
          <a:bodyPr/>
          <a:lstStyle/>
          <a:p>
            <a:fld id="{0C40EFA8-7EAE-4B94-B122-982A4EC81C1E}" type="slidenum">
              <a:rPr lang="en-ID" smtClean="0"/>
              <a:t>43</a:t>
            </a:fld>
            <a:endParaRPr lang="en-ID"/>
          </a:p>
        </p:txBody>
      </p:sp>
    </p:spTree>
    <p:extLst>
      <p:ext uri="{BB962C8B-B14F-4D97-AF65-F5344CB8AC3E}">
        <p14:creationId xmlns:p14="http://schemas.microsoft.com/office/powerpoint/2010/main" val="8933918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796BA-1FDA-EA9B-9BAD-5E78924ABF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B7042D-0D9B-D1EE-7751-11DE51ECBF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2596AF-1A54-177B-077C-43BE323AD825}"/>
              </a:ext>
            </a:extLst>
          </p:cNvPr>
          <p:cNvSpPr>
            <a:spLocks noGrp="1"/>
          </p:cNvSpPr>
          <p:nvPr>
            <p:ph type="body" idx="1"/>
          </p:nvPr>
        </p:nvSpPr>
        <p:spPr/>
        <p:txBody>
          <a:bodyPr/>
          <a:lstStyle/>
          <a:p>
            <a:r>
              <a:rPr lang="nl-NL" i="1"/>
              <a:t>Maar ook de natuur kan veel bijdragen aan wateropvang. Dit drassig gebied houdt veel water vast en voorkomt eveneens dat het centrum overstroomt.</a:t>
            </a:r>
          </a:p>
          <a:p>
            <a:r>
              <a:rPr lang="nl-NL" b="0" i="1">
                <a:solidFill>
                  <a:srgbClr val="000000"/>
                </a:solidFill>
                <a:effectLst/>
                <a:highlight>
                  <a:srgbClr val="FFFFFF"/>
                </a:highlight>
                <a:latin typeface="Arial" panose="020B0604020202020204" pitchFamily="34" charset="0"/>
              </a:rPr>
              <a:t>Het stadsbestuur en de provincie onderzoeken hoe de buffercapaciteit van de Grote Weide de komende jaren nog vergroot kan worden. Daarvoor wordt een studiebureau ingeschakeld.</a:t>
            </a:r>
          </a:p>
          <a:p>
            <a:r>
              <a:rPr lang="nl-NL" b="0" i="0">
                <a:solidFill>
                  <a:srgbClr val="000000"/>
                </a:solidFill>
                <a:effectLst/>
                <a:highlight>
                  <a:srgbClr val="FFFFFF"/>
                </a:highlight>
                <a:latin typeface="Arial" panose="020B0604020202020204" pitchFamily="34" charset="0"/>
              </a:rPr>
              <a:t>Dit is een voorbeeld van '</a:t>
            </a:r>
            <a:r>
              <a:rPr lang="nl-NL" b="0" i="0" err="1">
                <a:solidFill>
                  <a:srgbClr val="000000"/>
                </a:solidFill>
                <a:effectLst/>
                <a:highlight>
                  <a:srgbClr val="FFFFFF"/>
                </a:highlight>
                <a:latin typeface="Arial" panose="020B0604020202020204" pitchFamily="34" charset="0"/>
              </a:rPr>
              <a:t>natuurgebaseerde</a:t>
            </a:r>
            <a:r>
              <a:rPr lang="nl-NL" b="0" i="0">
                <a:solidFill>
                  <a:srgbClr val="000000"/>
                </a:solidFill>
                <a:effectLst/>
                <a:highlight>
                  <a:srgbClr val="FFFFFF"/>
                </a:highlight>
                <a:latin typeface="Arial" panose="020B0604020202020204" pitchFamily="34" charset="0"/>
              </a:rPr>
              <a:t>' maatregelen.</a:t>
            </a:r>
          </a:p>
          <a:p>
            <a:endParaRPr lang="nl-NL" b="0" i="0">
              <a:solidFill>
                <a:srgbClr val="000000"/>
              </a:solidFill>
              <a:effectLst/>
              <a:highlight>
                <a:srgbClr val="FFFFFF"/>
              </a:highlight>
              <a:latin typeface="Arial" panose="020B0604020202020204" pitchFamily="34" charset="0"/>
            </a:endParaRPr>
          </a:p>
          <a:p>
            <a:r>
              <a:rPr lang="nl-NL" b="0" i="0">
                <a:solidFill>
                  <a:srgbClr val="000000"/>
                </a:solidFill>
                <a:effectLst/>
                <a:highlight>
                  <a:srgbClr val="FFFFFF"/>
                </a:highlight>
                <a:latin typeface="Arial" panose="020B0604020202020204" pitchFamily="34" charset="0"/>
              </a:rPr>
              <a:t>Bron: https://www.hln.be/halle/veel-regen-zorgt-voor-hoge-waterstand-grote-weide-houdt-de-voeten-in-het-centrum-mee-droog~a6c66166/</a:t>
            </a:r>
            <a:endParaRPr lang="nl-BE" i="0"/>
          </a:p>
        </p:txBody>
      </p:sp>
      <p:sp>
        <p:nvSpPr>
          <p:cNvPr id="4" name="Tijdelijke aanduiding voor dianummer 3">
            <a:extLst>
              <a:ext uri="{FF2B5EF4-FFF2-40B4-BE49-F238E27FC236}">
                <a16:creationId xmlns:a16="http://schemas.microsoft.com/office/drawing/2014/main" id="{653669E9-1348-18B5-BF56-7E583D03B9A6}"/>
              </a:ext>
            </a:extLst>
          </p:cNvPr>
          <p:cNvSpPr>
            <a:spLocks noGrp="1"/>
          </p:cNvSpPr>
          <p:nvPr>
            <p:ph type="sldNum" sz="quarter" idx="5"/>
          </p:nvPr>
        </p:nvSpPr>
        <p:spPr/>
        <p:txBody>
          <a:bodyPr/>
          <a:lstStyle/>
          <a:p>
            <a:fld id="{0C40EFA8-7EAE-4B94-B122-982A4EC81C1E}" type="slidenum">
              <a:rPr lang="en-ID" smtClean="0"/>
              <a:t>44</a:t>
            </a:fld>
            <a:endParaRPr lang="en-ID"/>
          </a:p>
        </p:txBody>
      </p:sp>
    </p:spTree>
    <p:extLst>
      <p:ext uri="{BB962C8B-B14F-4D97-AF65-F5344CB8AC3E}">
        <p14:creationId xmlns:p14="http://schemas.microsoft.com/office/powerpoint/2010/main" val="1429571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4F315-44E5-D620-CBD4-5BF6B4A239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2588F0-D99C-1517-F3D8-86F50FAE9DF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0126FEB-0442-11D9-BF82-25DFCEBBD335}"/>
              </a:ext>
            </a:extLst>
          </p:cNvPr>
          <p:cNvSpPr>
            <a:spLocks noGrp="1"/>
          </p:cNvSpPr>
          <p:nvPr>
            <p:ph type="body" idx="1"/>
          </p:nvPr>
        </p:nvSpPr>
        <p:spPr/>
        <p:txBody>
          <a:bodyPr/>
          <a:lstStyle/>
          <a:p>
            <a:r>
              <a:rPr lang="nl-NL"/>
              <a:t>Naast hevige regenval en overstromingen is er ook nog het risico van de stijgende zeespiegel.</a:t>
            </a:r>
            <a:endParaRPr lang="nl-BE"/>
          </a:p>
          <a:p>
            <a:r>
              <a:rPr lang="nl-BE"/>
              <a:t>Je kan al dan niet verder ingaan op bescherming tegen de stijgende zeespiegel, afhankelijk van jouw regio.</a:t>
            </a:r>
            <a:endParaRPr lang="nl-NL"/>
          </a:p>
        </p:txBody>
      </p:sp>
      <p:sp>
        <p:nvSpPr>
          <p:cNvPr id="4" name="Tijdelijke aanduiding voor dianummer 3">
            <a:extLst>
              <a:ext uri="{FF2B5EF4-FFF2-40B4-BE49-F238E27FC236}">
                <a16:creationId xmlns:a16="http://schemas.microsoft.com/office/drawing/2014/main" id="{5C892A83-95F7-E599-7A3F-63FA7138A929}"/>
              </a:ext>
            </a:extLst>
          </p:cNvPr>
          <p:cNvSpPr>
            <a:spLocks noGrp="1"/>
          </p:cNvSpPr>
          <p:nvPr>
            <p:ph type="sldNum" sz="quarter" idx="5"/>
          </p:nvPr>
        </p:nvSpPr>
        <p:spPr/>
        <p:txBody>
          <a:bodyPr/>
          <a:lstStyle/>
          <a:p>
            <a:fld id="{0C40EFA8-7EAE-4B94-B122-982A4EC81C1E}" type="slidenum">
              <a:rPr lang="en-ID" smtClean="0"/>
              <a:t>45</a:t>
            </a:fld>
            <a:endParaRPr lang="en-ID"/>
          </a:p>
        </p:txBody>
      </p:sp>
    </p:spTree>
    <p:extLst>
      <p:ext uri="{BB962C8B-B14F-4D97-AF65-F5344CB8AC3E}">
        <p14:creationId xmlns:p14="http://schemas.microsoft.com/office/powerpoint/2010/main" val="42791498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46</a:t>
            </a:fld>
            <a:endParaRPr lang="en-ID"/>
          </a:p>
        </p:txBody>
      </p:sp>
    </p:spTree>
    <p:extLst>
      <p:ext uri="{BB962C8B-B14F-4D97-AF65-F5344CB8AC3E}">
        <p14:creationId xmlns:p14="http://schemas.microsoft.com/office/powerpoint/2010/main" val="769973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a:t>Een tweede uitdaging is extreme, langdurende hitte en droogte.</a:t>
            </a:r>
            <a:endParaRPr lang="nl-BE" i="1"/>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47</a:t>
            </a:fld>
            <a:endParaRPr lang="en-ID"/>
          </a:p>
        </p:txBody>
      </p:sp>
    </p:spTree>
    <p:extLst>
      <p:ext uri="{BB962C8B-B14F-4D97-AF65-F5344CB8AC3E}">
        <p14:creationId xmlns:p14="http://schemas.microsoft.com/office/powerpoint/2010/main" val="34011164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Extreme hitte en droogte kan volgende gevolgen hebben. (zie dia)</a:t>
            </a:r>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48</a:t>
            </a:fld>
            <a:endParaRPr lang="en-ID"/>
          </a:p>
        </p:txBody>
      </p:sp>
    </p:spTree>
    <p:extLst>
      <p:ext uri="{BB962C8B-B14F-4D97-AF65-F5344CB8AC3E}">
        <p14:creationId xmlns:p14="http://schemas.microsoft.com/office/powerpoint/2010/main" val="2559606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Meer info op:</a:t>
            </a:r>
          </a:p>
          <a:p>
            <a:r>
              <a:rPr lang="nl-BE"/>
              <a:t>https://www.vmm.be/klimaat/hitteslachtoffers</a:t>
            </a:r>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49</a:t>
            </a:fld>
            <a:endParaRPr lang="en-ID"/>
          </a:p>
        </p:txBody>
      </p:sp>
    </p:spTree>
    <p:extLst>
      <p:ext uri="{BB962C8B-B14F-4D97-AF65-F5344CB8AC3E}">
        <p14:creationId xmlns:p14="http://schemas.microsoft.com/office/powerpoint/2010/main" val="377122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D2B3-3A50-5B50-73B0-5F055BEC32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F44403-E28F-BFA3-8403-D071E97EF9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AC2F3CB-9017-8B9D-4E63-14DAB8FE80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Geef ze even tijd om na te denken en de </a:t>
            </a:r>
            <a:r>
              <a:rPr lang="nl-NL" err="1"/>
              <a:t>emoticons</a:t>
            </a:r>
            <a:r>
              <a:rPr lang="nl-NL"/>
              <a:t> te bekijken. Klik dan verder zodat de nummers verschijnen.</a:t>
            </a:r>
          </a:p>
          <a:p>
            <a:endParaRPr lang="nl-BE"/>
          </a:p>
        </p:txBody>
      </p:sp>
      <p:sp>
        <p:nvSpPr>
          <p:cNvPr id="4" name="Tijdelijke aanduiding voor dianummer 3">
            <a:extLst>
              <a:ext uri="{FF2B5EF4-FFF2-40B4-BE49-F238E27FC236}">
                <a16:creationId xmlns:a16="http://schemas.microsoft.com/office/drawing/2014/main" id="{B9122693-9C74-5527-F30E-69A4EB37D143}"/>
              </a:ext>
            </a:extLst>
          </p:cNvPr>
          <p:cNvSpPr>
            <a:spLocks noGrp="1"/>
          </p:cNvSpPr>
          <p:nvPr>
            <p:ph type="sldNum" sz="quarter" idx="5"/>
          </p:nvPr>
        </p:nvSpPr>
        <p:spPr/>
        <p:txBody>
          <a:bodyPr/>
          <a:lstStyle/>
          <a:p>
            <a:fld id="{0C40EFA8-7EAE-4B94-B122-982A4EC81C1E}" type="slidenum">
              <a:rPr lang="en-ID" smtClean="0"/>
              <a:t>5</a:t>
            </a:fld>
            <a:endParaRPr lang="en-ID"/>
          </a:p>
        </p:txBody>
      </p:sp>
    </p:spTree>
    <p:extLst>
      <p:ext uri="{BB962C8B-B14F-4D97-AF65-F5344CB8AC3E}">
        <p14:creationId xmlns:p14="http://schemas.microsoft.com/office/powerpoint/2010/main" val="465743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50</a:t>
            </a:fld>
            <a:endParaRPr lang="en-ID"/>
          </a:p>
        </p:txBody>
      </p:sp>
    </p:spTree>
    <p:extLst>
      <p:ext uri="{BB962C8B-B14F-4D97-AF65-F5344CB8AC3E}">
        <p14:creationId xmlns:p14="http://schemas.microsoft.com/office/powerpoint/2010/main" val="4131907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51</a:t>
            </a:fld>
            <a:endParaRPr lang="en-ID"/>
          </a:p>
        </p:txBody>
      </p:sp>
    </p:spTree>
    <p:extLst>
      <p:ext uri="{BB962C8B-B14F-4D97-AF65-F5344CB8AC3E}">
        <p14:creationId xmlns:p14="http://schemas.microsoft.com/office/powerpoint/2010/main" val="34582280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Voorbeeld van illustratie met de eigen speelplaats.</a:t>
            </a:r>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52</a:t>
            </a:fld>
            <a:endParaRPr lang="en-ID"/>
          </a:p>
        </p:txBody>
      </p:sp>
    </p:spTree>
    <p:extLst>
      <p:ext uri="{BB962C8B-B14F-4D97-AF65-F5344CB8AC3E}">
        <p14:creationId xmlns:p14="http://schemas.microsoft.com/office/powerpoint/2010/main" val="19803352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Voorbeeld van illustratie uit de eigen regio.</a:t>
            </a:r>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53</a:t>
            </a:fld>
            <a:endParaRPr lang="en-ID"/>
          </a:p>
        </p:txBody>
      </p:sp>
    </p:spTree>
    <p:extLst>
      <p:ext uri="{BB962C8B-B14F-4D97-AF65-F5344CB8AC3E}">
        <p14:creationId xmlns:p14="http://schemas.microsoft.com/office/powerpoint/2010/main" val="37144627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54</a:t>
            </a:fld>
            <a:endParaRPr lang="en-ID"/>
          </a:p>
        </p:txBody>
      </p:sp>
    </p:spTree>
    <p:extLst>
      <p:ext uri="{BB962C8B-B14F-4D97-AF65-F5344CB8AC3E}">
        <p14:creationId xmlns:p14="http://schemas.microsoft.com/office/powerpoint/2010/main" val="259629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a:t>Een derde uitdaging is de verandering van planten- en diersoorten en de achteruitgang van de biodiversiteit.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Er is dus een verdwijning van een aantal diersoorten aan de gang.</a:t>
            </a:r>
            <a:endParaRPr lang="nl-BE" i="1"/>
          </a:p>
          <a:p>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55</a:t>
            </a:fld>
            <a:endParaRPr lang="en-ID"/>
          </a:p>
        </p:txBody>
      </p:sp>
    </p:spTree>
    <p:extLst>
      <p:ext uri="{BB962C8B-B14F-4D97-AF65-F5344CB8AC3E}">
        <p14:creationId xmlns:p14="http://schemas.microsoft.com/office/powerpoint/2010/main" val="2709011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Vraag of ze zelf voorbeelden kennen van verandering/achteruitgang in de biodiversiteit.</a:t>
            </a:r>
            <a:endParaRPr lang="nl-BE"/>
          </a:p>
          <a:p>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56</a:t>
            </a:fld>
            <a:endParaRPr lang="en-ID"/>
          </a:p>
        </p:txBody>
      </p:sp>
    </p:spTree>
    <p:extLst>
      <p:ext uri="{BB962C8B-B14F-4D97-AF65-F5344CB8AC3E}">
        <p14:creationId xmlns:p14="http://schemas.microsoft.com/office/powerpoint/2010/main" val="4206497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a:solidFill>
                  <a:schemeClr val="bg1"/>
                </a:solidFill>
                <a:effectLst/>
                <a:latin typeface="Figtree" pitchFamily="2" charset="0"/>
                <a:ea typeface="Calibri" panose="020F0502020204030204" pitchFamily="34" charset="0"/>
                <a:cs typeface="Times New Roman" panose="02020603050405020304" pitchFamily="18" charset="0"/>
              </a:rPr>
              <a:t>Voeg hier informatie in over klimaat(adaptatie)plannen of- projecten in jouw eigen gemeente.</a:t>
            </a:r>
          </a:p>
          <a:p>
            <a:r>
              <a:rPr lang="nl-BE" sz="1200">
                <a:solidFill>
                  <a:schemeClr val="bg1"/>
                </a:solidFill>
                <a:effectLst/>
                <a:latin typeface="Figtree" pitchFamily="2" charset="0"/>
                <a:ea typeface="Calibri" panose="020F0502020204030204" pitchFamily="34" charset="0"/>
                <a:cs typeface="Times New Roman" panose="02020603050405020304" pitchFamily="18" charset="0"/>
              </a:rPr>
              <a:t>Dit is een concreet voorbeeld uit een andere gemeente. </a:t>
            </a:r>
            <a:br>
              <a:rPr lang="nl-BE" sz="1200">
                <a:solidFill>
                  <a:schemeClr val="bg1"/>
                </a:solidFill>
                <a:effectLst/>
                <a:latin typeface="Figtree" pitchFamily="2" charset="0"/>
                <a:ea typeface="Calibri" panose="020F0502020204030204" pitchFamily="34" charset="0"/>
                <a:cs typeface="Times New Roman" panose="02020603050405020304" pitchFamily="18" charset="0"/>
              </a:rPr>
            </a:br>
            <a:r>
              <a:rPr lang="nl-BE">
                <a:solidFill>
                  <a:schemeClr val="bg1"/>
                </a:solidFill>
                <a:latin typeface="Figtree" pitchFamily="2" charset="0"/>
                <a:ea typeface="Calibri" panose="020F0502020204030204" pitchFamily="34" charset="0"/>
                <a:cs typeface="Times New Roman" panose="02020603050405020304" pitchFamily="18" charset="0"/>
              </a:rPr>
              <a:t>Zoek bij voorkeur een voorbeeld uit de eigen gemeente.</a:t>
            </a:r>
            <a:endParaRPr lang="nl-BE" sz="1000">
              <a:solidFill>
                <a:schemeClr val="bg1"/>
              </a:solidFill>
              <a:effectLst/>
              <a:latin typeface="Figtree" pitchFamily="2" charset="0"/>
              <a:ea typeface="Calibri" panose="020F0502020204030204" pitchFamily="34" charset="0"/>
              <a:cs typeface="Times New Roman" panose="02020603050405020304" pitchFamily="18" charset="0"/>
            </a:endParaRPr>
          </a:p>
          <a:p>
            <a:endParaRPr lang="nl-NL"/>
          </a:p>
          <a:p>
            <a:r>
              <a:rPr lang="nl-NL"/>
              <a:t>Bedreigde dieren:</a:t>
            </a:r>
          </a:p>
          <a:p>
            <a:r>
              <a:rPr lang="nl-NL"/>
              <a:t>- Bijen zijn wellicht het bekendst (ook link met economie)</a:t>
            </a:r>
          </a:p>
          <a:p>
            <a:endParaRPr lang="nl-NL"/>
          </a:p>
          <a:p>
            <a:r>
              <a:rPr lang="nl-NL"/>
              <a:t>Exoten:</a:t>
            </a:r>
          </a:p>
          <a:p>
            <a:r>
              <a:rPr lang="nl-NL"/>
              <a:t>- Aziatische hoornaar</a:t>
            </a:r>
          </a:p>
          <a:p>
            <a:r>
              <a:rPr lang="nl-NL"/>
              <a:t>- Brulkikkers</a:t>
            </a:r>
          </a:p>
          <a:p>
            <a:r>
              <a:rPr lang="nl-NL"/>
              <a:t>- Reuzenbereklauw</a:t>
            </a:r>
          </a:p>
          <a:p>
            <a:r>
              <a:rPr lang="nl-NL"/>
              <a:t>- …</a:t>
            </a:r>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57</a:t>
            </a:fld>
            <a:endParaRPr lang="en-ID"/>
          </a:p>
        </p:txBody>
      </p:sp>
    </p:spTree>
    <p:extLst>
      <p:ext uri="{BB962C8B-B14F-4D97-AF65-F5344CB8AC3E}">
        <p14:creationId xmlns:p14="http://schemas.microsoft.com/office/powerpoint/2010/main" val="29382111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58</a:t>
            </a:fld>
            <a:endParaRPr lang="en-ID"/>
          </a:p>
        </p:txBody>
      </p:sp>
    </p:spTree>
    <p:extLst>
      <p:ext uri="{BB962C8B-B14F-4D97-AF65-F5344CB8AC3E}">
        <p14:creationId xmlns:p14="http://schemas.microsoft.com/office/powerpoint/2010/main" val="15036743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Hier kan je al even uitleggen dat je ook dicht bij huis iets kan ondernemen.</a:t>
            </a:r>
          </a:p>
          <a:p>
            <a:r>
              <a:rPr lang="nl-NL"/>
              <a:t>Noot: Als je hier verder op wil werken, kan je ook aan de slag met (interactieve) websites</a:t>
            </a:r>
          </a:p>
          <a:p>
            <a:r>
              <a:rPr lang="nl-NL"/>
              <a:t>- Natuurbuur.be (betalend)</a:t>
            </a:r>
          </a:p>
          <a:p>
            <a:r>
              <a:rPr lang="nl-BE"/>
              <a:t>- https://maakgrijsgroener.nl/ (gratis)</a:t>
            </a:r>
          </a:p>
          <a:p>
            <a:r>
              <a:rPr lang="nl-BE"/>
              <a:t>- https://natuurenbos.vlaanderen.be/natuuroplossingen-referentiebeelden</a:t>
            </a:r>
          </a:p>
        </p:txBody>
      </p:sp>
      <p:sp>
        <p:nvSpPr>
          <p:cNvPr id="4" name="Tijdelijke aanduiding voor dianummer 3"/>
          <p:cNvSpPr>
            <a:spLocks noGrp="1"/>
          </p:cNvSpPr>
          <p:nvPr>
            <p:ph type="sldNum" sz="quarter" idx="5"/>
          </p:nvPr>
        </p:nvSpPr>
        <p:spPr/>
        <p:txBody>
          <a:bodyPr/>
          <a:lstStyle/>
          <a:p>
            <a:fld id="{0C40EFA8-7EAE-4B94-B122-982A4EC81C1E}" type="slidenum">
              <a:rPr lang="en-ID" smtClean="0"/>
              <a:t>59</a:t>
            </a:fld>
            <a:endParaRPr lang="en-ID"/>
          </a:p>
        </p:txBody>
      </p:sp>
    </p:spTree>
    <p:extLst>
      <p:ext uri="{BB962C8B-B14F-4D97-AF65-F5344CB8AC3E}">
        <p14:creationId xmlns:p14="http://schemas.microsoft.com/office/powerpoint/2010/main" val="3565214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ED2B3-3A50-5B50-73B0-5F055BEC32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F44403-E28F-BFA3-8403-D071E97EF9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AC2F3CB-9017-8B9D-4E63-14DAB8FE8051}"/>
              </a:ext>
            </a:extLst>
          </p:cNvPr>
          <p:cNvSpPr>
            <a:spLocks noGrp="1"/>
          </p:cNvSpPr>
          <p:nvPr>
            <p:ph type="body" idx="1"/>
          </p:nvPr>
        </p:nvSpPr>
        <p:spPr/>
        <p:txBody>
          <a:bodyPr/>
          <a:lstStyle/>
          <a:p>
            <a:r>
              <a:rPr lang="nl-NL"/>
              <a:t>Met deze nummers is het gemakkelijker om de </a:t>
            </a:r>
            <a:r>
              <a:rPr lang="nl-NL" err="1"/>
              <a:t>emoticon</a:t>
            </a:r>
            <a:r>
              <a:rPr lang="nl-NL"/>
              <a:t> te benoemen (bijv. "3 boven").</a:t>
            </a:r>
          </a:p>
          <a:p>
            <a:r>
              <a:rPr lang="nl-NL"/>
              <a:t>Laat de tieners zelf de emotie benoemen en vraag gerust door: Bijv. als ze bang/bezorgd zijn: over wat dan precies? Is het dagdagelijkse angst, of maar af en toe? Hoe gaan ze ermee om?</a:t>
            </a:r>
          </a:p>
          <a:p>
            <a:r>
              <a:rPr lang="nl-NL"/>
              <a:t>Als meerdere opeenvolgende tieners eenzelfde soort emotie aanbrengen, kan je best ruimte geven aan andere gevoelens en meningen. </a:t>
            </a:r>
          </a:p>
          <a:p>
            <a:r>
              <a:rPr lang="nl-NL"/>
              <a:t>Bijv.: </a:t>
            </a:r>
            <a:r>
              <a:rPr lang="nl-NL" i="1"/>
              <a:t>"Zijn er onder jullie die aan iets anders dachten? Die het bijvoorbeeld leuk vinden dat het warmer zal worden. Of die dachten 'Pfff, ze zijn daar weer met hun klimaat…'"</a:t>
            </a:r>
            <a:r>
              <a:rPr lang="nl-BE" i="1"/>
              <a:t> </a:t>
            </a:r>
          </a:p>
          <a:p>
            <a:r>
              <a:rPr lang="nl-BE" i="0"/>
              <a:t>Geef aan dat gevoelens en meningen heel persoonlijk zijn en dat we geïnteresseerd zijn in alle meningen.</a:t>
            </a:r>
            <a:endParaRPr lang="nl-NL" i="0"/>
          </a:p>
        </p:txBody>
      </p:sp>
      <p:sp>
        <p:nvSpPr>
          <p:cNvPr id="4" name="Tijdelijke aanduiding voor dianummer 3">
            <a:extLst>
              <a:ext uri="{FF2B5EF4-FFF2-40B4-BE49-F238E27FC236}">
                <a16:creationId xmlns:a16="http://schemas.microsoft.com/office/drawing/2014/main" id="{B9122693-9C74-5527-F30E-69A4EB37D143}"/>
              </a:ext>
            </a:extLst>
          </p:cNvPr>
          <p:cNvSpPr>
            <a:spLocks noGrp="1"/>
          </p:cNvSpPr>
          <p:nvPr>
            <p:ph type="sldNum" sz="quarter" idx="5"/>
          </p:nvPr>
        </p:nvSpPr>
        <p:spPr/>
        <p:txBody>
          <a:bodyPr/>
          <a:lstStyle/>
          <a:p>
            <a:fld id="{0C40EFA8-7EAE-4B94-B122-982A4EC81C1E}" type="slidenum">
              <a:rPr lang="en-ID" smtClean="0"/>
              <a:t>6</a:t>
            </a:fld>
            <a:endParaRPr lang="en-ID"/>
          </a:p>
        </p:txBody>
      </p:sp>
    </p:spTree>
    <p:extLst>
      <p:ext uri="{BB962C8B-B14F-4D97-AF65-F5344CB8AC3E}">
        <p14:creationId xmlns:p14="http://schemas.microsoft.com/office/powerpoint/2010/main" val="23606219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739B1-8AB0-A1D0-9441-CD9B1D33240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22725CC-612C-87F7-04CC-4C11A7D7E6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D9AEB03-D339-4891-B7F2-A50A457E5734}"/>
              </a:ext>
            </a:extLst>
          </p:cNvPr>
          <p:cNvSpPr>
            <a:spLocks noGrp="1"/>
          </p:cNvSpPr>
          <p:nvPr>
            <p:ph type="body" idx="1"/>
          </p:nvPr>
        </p:nvSpPr>
        <p:spPr/>
        <p:txBody>
          <a:bodyPr/>
          <a:lstStyle/>
          <a:p>
            <a:pPr marL="457200"/>
            <a:r>
              <a:rPr lang="nl-NL" sz="1000">
                <a:solidFill>
                  <a:srgbClr val="372D5A"/>
                </a:solidFill>
                <a:effectLst/>
                <a:latin typeface="+mn-lt"/>
                <a:ea typeface="Calibri" panose="020F0502020204030204" pitchFamily="34" charset="0"/>
                <a:cs typeface="Times New Roman" panose="02020603050405020304" pitchFamily="18" charset="0"/>
              </a:rPr>
              <a:t>[</a:t>
            </a:r>
            <a:r>
              <a:rPr lang="nl-NL" sz="1000" u="sng">
                <a:solidFill>
                  <a:srgbClr val="372D5A"/>
                </a:solidFill>
                <a:effectLst/>
                <a:latin typeface="+mn-lt"/>
                <a:ea typeface="Calibri" panose="020F0502020204030204" pitchFamily="34" charset="0"/>
                <a:cs typeface="Times New Roman" panose="02020603050405020304" pitchFamily="18" charset="0"/>
              </a:rPr>
              <a:t>Stap 4: Linken van klimaatuitdagingen en -oplossingen</a:t>
            </a:r>
            <a:r>
              <a:rPr lang="nl-NL" sz="1000">
                <a:solidFill>
                  <a:srgbClr val="372D5A"/>
                </a:solidFill>
                <a:effectLst/>
                <a:latin typeface="+mn-lt"/>
                <a:ea typeface="Calibri" panose="020F0502020204030204" pitchFamily="34" charset="0"/>
                <a:cs typeface="Times New Roman" panose="02020603050405020304" pitchFamily="18" charset="0"/>
              </a:rPr>
              <a:t>]</a:t>
            </a:r>
          </a:p>
          <a:p>
            <a:pPr marL="457200"/>
            <a:r>
              <a:rPr lang="nl-NL" sz="1000">
                <a:solidFill>
                  <a:srgbClr val="372D5A"/>
                </a:solidFill>
                <a:effectLst/>
                <a:latin typeface="+mn-lt"/>
                <a:ea typeface="Calibri" panose="020F0502020204030204" pitchFamily="34" charset="0"/>
                <a:cs typeface="Times New Roman" panose="02020603050405020304" pitchFamily="18" charset="0"/>
              </a:rPr>
              <a:t>Maak groepjes van twee. Elk duo krijgt een invulblad. Doel is om de uitdagingen te verbinden met de oplossingen (systeemdenken).</a:t>
            </a:r>
          </a:p>
          <a:p>
            <a:pPr marL="457200"/>
            <a:r>
              <a:rPr lang="nl-NL" sz="1000">
                <a:solidFill>
                  <a:srgbClr val="372D5A"/>
                </a:solidFill>
                <a:effectLst/>
                <a:latin typeface="+mn-lt"/>
                <a:ea typeface="Calibri" panose="020F0502020204030204" pitchFamily="34" charset="0"/>
                <a:cs typeface="Times New Roman" panose="02020603050405020304" pitchFamily="18" charset="0"/>
              </a:rPr>
              <a:t>Geef volgende </a:t>
            </a:r>
            <a:r>
              <a:rPr lang="nl-NL" sz="1000" b="1">
                <a:solidFill>
                  <a:srgbClr val="372D5A"/>
                </a:solidFill>
                <a:effectLst/>
                <a:latin typeface="+mn-lt"/>
                <a:ea typeface="Calibri" panose="020F0502020204030204" pitchFamily="34" charset="0"/>
                <a:cs typeface="Times New Roman" panose="02020603050405020304" pitchFamily="18" charset="0"/>
              </a:rPr>
              <a:t>instructies</a:t>
            </a:r>
            <a:r>
              <a:rPr lang="nl-NL" sz="1000">
                <a:solidFill>
                  <a:srgbClr val="372D5A"/>
                </a:solidFill>
                <a:effectLst/>
                <a:latin typeface="+mn-lt"/>
                <a:ea typeface="Calibri" panose="020F0502020204030204" pitchFamily="34" charset="0"/>
                <a:cs typeface="Times New Roman" panose="02020603050405020304" pitchFamily="18" charset="0"/>
              </a:rPr>
              <a:t>:</a:t>
            </a:r>
          </a:p>
          <a:p>
            <a:pPr marL="457200"/>
            <a:r>
              <a:rPr lang="nl-NL" sz="1000" i="1">
                <a:solidFill>
                  <a:srgbClr val="8E83A0"/>
                </a:solidFill>
                <a:effectLst/>
                <a:latin typeface="+mn-lt"/>
                <a:ea typeface="Calibri" panose="020F0502020204030204" pitchFamily="34" charset="0"/>
                <a:cs typeface="Times New Roman" panose="02020603050405020304" pitchFamily="18" charset="0"/>
              </a:rPr>
              <a:t>1. Bekijk eerst de uitdagingen. Welke uitdagingen ontbreken nog volgens jullie? Formuleer ze en vul ze aan.</a:t>
            </a:r>
          </a:p>
          <a:p>
            <a:endParaRPr lang="nl-BE"/>
          </a:p>
        </p:txBody>
      </p:sp>
      <p:sp>
        <p:nvSpPr>
          <p:cNvPr id="4" name="Tijdelijke aanduiding voor dianummer 3">
            <a:extLst>
              <a:ext uri="{FF2B5EF4-FFF2-40B4-BE49-F238E27FC236}">
                <a16:creationId xmlns:a16="http://schemas.microsoft.com/office/drawing/2014/main" id="{8D0C93B4-3D85-2401-9977-4348DDC1D3AC}"/>
              </a:ext>
            </a:extLst>
          </p:cNvPr>
          <p:cNvSpPr>
            <a:spLocks noGrp="1"/>
          </p:cNvSpPr>
          <p:nvPr>
            <p:ph type="sldNum" sz="quarter" idx="5"/>
          </p:nvPr>
        </p:nvSpPr>
        <p:spPr/>
        <p:txBody>
          <a:bodyPr/>
          <a:lstStyle/>
          <a:p>
            <a:fld id="{0C40EFA8-7EAE-4B94-B122-982A4EC81C1E}" type="slidenum">
              <a:rPr lang="en-ID" smtClean="0"/>
              <a:t>60</a:t>
            </a:fld>
            <a:endParaRPr lang="en-ID"/>
          </a:p>
        </p:txBody>
      </p:sp>
    </p:spTree>
    <p:extLst>
      <p:ext uri="{BB962C8B-B14F-4D97-AF65-F5344CB8AC3E}">
        <p14:creationId xmlns:p14="http://schemas.microsoft.com/office/powerpoint/2010/main" val="3494748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A4181-6372-6805-F5A6-77DEC6C5105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A4AA0E0-4003-C1CA-2412-C7A9F7FF33A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C032ECF-40F7-60C8-5479-D2FCF38A4160}"/>
              </a:ext>
            </a:extLst>
          </p:cNvPr>
          <p:cNvSpPr>
            <a:spLocks noGrp="1"/>
          </p:cNvSpPr>
          <p:nvPr>
            <p:ph type="body" idx="1"/>
          </p:nvPr>
        </p:nvSpPr>
        <p:spPr/>
        <p:txBody>
          <a:bodyPr/>
          <a:lstStyle/>
          <a:p>
            <a:pPr marL="457200"/>
            <a:r>
              <a:rPr lang="nl-NL" sz="1200">
                <a:solidFill>
                  <a:srgbClr val="372D5A"/>
                </a:solidFill>
                <a:effectLst/>
                <a:latin typeface="+mn-lt"/>
                <a:ea typeface="Calibri" panose="020F0502020204030204" pitchFamily="34" charset="0"/>
                <a:cs typeface="Times New Roman" panose="02020603050405020304" pitchFamily="18" charset="0"/>
              </a:rPr>
              <a:t>[</a:t>
            </a:r>
            <a:r>
              <a:rPr lang="nl-NL" sz="1200" u="sng">
                <a:solidFill>
                  <a:srgbClr val="372D5A"/>
                </a:solidFill>
                <a:effectLst/>
                <a:latin typeface="+mn-lt"/>
                <a:ea typeface="Calibri" panose="020F0502020204030204" pitchFamily="34" charset="0"/>
                <a:cs typeface="Times New Roman" panose="02020603050405020304" pitchFamily="18" charset="0"/>
              </a:rPr>
              <a:t>Stap 4: Linken van klimaatuitdagingen en -oplossingen</a:t>
            </a:r>
            <a:r>
              <a:rPr lang="nl-NL" sz="1200">
                <a:solidFill>
                  <a:srgbClr val="372D5A"/>
                </a:solidFill>
                <a:effectLst/>
                <a:latin typeface="+mn-lt"/>
                <a:ea typeface="Calibri" panose="020F0502020204030204" pitchFamily="34" charset="0"/>
                <a:cs typeface="Times New Roman" panose="02020603050405020304" pitchFamily="18" charset="0"/>
              </a:rPr>
              <a:t>]</a:t>
            </a:r>
          </a:p>
          <a:p>
            <a:pPr marL="457200"/>
            <a:r>
              <a:rPr lang="nl-NL" sz="1200">
                <a:solidFill>
                  <a:srgbClr val="372D5A"/>
                </a:solidFill>
                <a:effectLst/>
                <a:latin typeface="+mn-lt"/>
                <a:ea typeface="Calibri" panose="020F0502020204030204" pitchFamily="34" charset="0"/>
                <a:cs typeface="Times New Roman" panose="02020603050405020304" pitchFamily="18" charset="0"/>
              </a:rPr>
              <a:t>Maak groepjes van twee. Elk duo krijgt een invulblad. Doel is om de uitdagingen te verbinden met de oplossingen (systeemdenken).</a:t>
            </a:r>
          </a:p>
          <a:p>
            <a:pPr marL="457200"/>
            <a:r>
              <a:rPr lang="nl-NL" sz="1200">
                <a:solidFill>
                  <a:srgbClr val="372D5A"/>
                </a:solidFill>
                <a:effectLst/>
                <a:latin typeface="+mn-lt"/>
                <a:ea typeface="Calibri" panose="020F0502020204030204" pitchFamily="34" charset="0"/>
                <a:cs typeface="Times New Roman" panose="02020603050405020304" pitchFamily="18" charset="0"/>
              </a:rPr>
              <a:t>Geef volgende </a:t>
            </a:r>
            <a:r>
              <a:rPr lang="nl-NL" sz="1200" b="1">
                <a:solidFill>
                  <a:srgbClr val="372D5A"/>
                </a:solidFill>
                <a:effectLst/>
                <a:latin typeface="+mn-lt"/>
                <a:ea typeface="Calibri" panose="020F0502020204030204" pitchFamily="34" charset="0"/>
                <a:cs typeface="Times New Roman" panose="02020603050405020304" pitchFamily="18" charset="0"/>
              </a:rPr>
              <a:t>instructies</a:t>
            </a:r>
            <a:r>
              <a:rPr lang="nl-NL" sz="1200">
                <a:solidFill>
                  <a:srgbClr val="372D5A"/>
                </a:solidFill>
                <a:effectLst/>
                <a:latin typeface="+mn-lt"/>
                <a:ea typeface="Calibri" panose="020F0502020204030204" pitchFamily="34" charset="0"/>
                <a:cs typeface="Times New Roman" panose="02020603050405020304" pitchFamily="18" charset="0"/>
              </a:rPr>
              <a:t>:</a:t>
            </a:r>
          </a:p>
          <a:p>
            <a:pPr marL="457200"/>
            <a:r>
              <a:rPr lang="nl-NL" sz="1200" i="1">
                <a:solidFill>
                  <a:srgbClr val="8E83A0"/>
                </a:solidFill>
                <a:effectLst/>
                <a:latin typeface="+mn-lt"/>
                <a:ea typeface="Calibri" panose="020F0502020204030204" pitchFamily="34" charset="0"/>
                <a:cs typeface="Times New Roman" panose="02020603050405020304" pitchFamily="18" charset="0"/>
              </a:rPr>
              <a:t>1. Bekijk eerst de uitdagingen. Welke uitdagingen ontbreken nog volgens jullie? Formuleer ze en vul ze aan.</a:t>
            </a:r>
          </a:p>
          <a:p>
            <a:pPr marL="457200"/>
            <a:r>
              <a:rPr lang="nl-NL" sz="1200" i="1">
                <a:solidFill>
                  <a:srgbClr val="8E83A0"/>
                </a:solidFill>
                <a:effectLst/>
                <a:latin typeface="+mn-lt"/>
                <a:ea typeface="Calibri" panose="020F0502020204030204" pitchFamily="34" charset="0"/>
                <a:cs typeface="Times New Roman" panose="02020603050405020304" pitchFamily="18" charset="0"/>
              </a:rPr>
              <a:t>2. Omcirkel welke oplossingen volgens jullie het leukst zijn. Je mag ook nieuwe oplossingen bedenken!</a:t>
            </a:r>
          </a:p>
          <a:p>
            <a:endParaRPr lang="nl-BE"/>
          </a:p>
        </p:txBody>
      </p:sp>
      <p:sp>
        <p:nvSpPr>
          <p:cNvPr id="4" name="Tijdelijke aanduiding voor dianummer 3">
            <a:extLst>
              <a:ext uri="{FF2B5EF4-FFF2-40B4-BE49-F238E27FC236}">
                <a16:creationId xmlns:a16="http://schemas.microsoft.com/office/drawing/2014/main" id="{1F84AB55-BE2F-8900-38C0-59F429E6EEB6}"/>
              </a:ext>
            </a:extLst>
          </p:cNvPr>
          <p:cNvSpPr>
            <a:spLocks noGrp="1"/>
          </p:cNvSpPr>
          <p:nvPr>
            <p:ph type="sldNum" sz="quarter" idx="5"/>
          </p:nvPr>
        </p:nvSpPr>
        <p:spPr/>
        <p:txBody>
          <a:bodyPr/>
          <a:lstStyle/>
          <a:p>
            <a:fld id="{0C40EFA8-7EAE-4B94-B122-982A4EC81C1E}" type="slidenum">
              <a:rPr lang="en-ID" smtClean="0"/>
              <a:t>61</a:t>
            </a:fld>
            <a:endParaRPr lang="en-ID"/>
          </a:p>
        </p:txBody>
      </p:sp>
    </p:spTree>
    <p:extLst>
      <p:ext uri="{BB962C8B-B14F-4D97-AF65-F5344CB8AC3E}">
        <p14:creationId xmlns:p14="http://schemas.microsoft.com/office/powerpoint/2010/main" val="39353249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A4181-6372-6805-F5A6-77DEC6C5105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A4AA0E0-4003-C1CA-2412-C7A9F7FF33A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C032ECF-40F7-60C8-5479-D2FCF38A4160}"/>
              </a:ext>
            </a:extLst>
          </p:cNvPr>
          <p:cNvSpPr>
            <a:spLocks noGrp="1"/>
          </p:cNvSpPr>
          <p:nvPr>
            <p:ph type="body" idx="1"/>
          </p:nvPr>
        </p:nvSpPr>
        <p:spPr/>
        <p:txBody>
          <a:bodyPr/>
          <a:lstStyle/>
          <a:p>
            <a:pPr marL="457200"/>
            <a:r>
              <a:rPr lang="nl-NL" sz="1200">
                <a:solidFill>
                  <a:srgbClr val="372D5A"/>
                </a:solidFill>
                <a:effectLst/>
                <a:latin typeface="+mn-lt"/>
                <a:ea typeface="Calibri" panose="020F0502020204030204" pitchFamily="34" charset="0"/>
                <a:cs typeface="Times New Roman" panose="02020603050405020304" pitchFamily="18" charset="0"/>
              </a:rPr>
              <a:t>[</a:t>
            </a:r>
            <a:r>
              <a:rPr lang="nl-NL" sz="1200" u="sng">
                <a:solidFill>
                  <a:srgbClr val="372D5A"/>
                </a:solidFill>
                <a:effectLst/>
                <a:latin typeface="+mn-lt"/>
                <a:ea typeface="Calibri" panose="020F0502020204030204" pitchFamily="34" charset="0"/>
                <a:cs typeface="Times New Roman" panose="02020603050405020304" pitchFamily="18" charset="0"/>
              </a:rPr>
              <a:t>Stap 4: Linken van klimaatuitdagingen en -oplossingen</a:t>
            </a:r>
            <a:r>
              <a:rPr lang="nl-NL" sz="1200">
                <a:solidFill>
                  <a:srgbClr val="372D5A"/>
                </a:solidFill>
                <a:effectLst/>
                <a:latin typeface="+mn-lt"/>
                <a:ea typeface="Calibri" panose="020F0502020204030204" pitchFamily="34" charset="0"/>
                <a:cs typeface="Times New Roman" panose="02020603050405020304" pitchFamily="18" charset="0"/>
              </a:rPr>
              <a:t>]</a:t>
            </a:r>
          </a:p>
          <a:p>
            <a:pPr marL="457200"/>
            <a:r>
              <a:rPr lang="nl-NL" sz="1200">
                <a:solidFill>
                  <a:srgbClr val="372D5A"/>
                </a:solidFill>
                <a:effectLst/>
                <a:latin typeface="+mn-lt"/>
                <a:ea typeface="Calibri" panose="020F0502020204030204" pitchFamily="34" charset="0"/>
                <a:cs typeface="Times New Roman" panose="02020603050405020304" pitchFamily="18" charset="0"/>
              </a:rPr>
              <a:t>Maak groepjes van twee. Elk duo krijgt een invulblad. Doel is om de uitdagingen te verbinden met de oplossingen (systeemdenken).</a:t>
            </a:r>
          </a:p>
          <a:p>
            <a:pPr marL="457200"/>
            <a:r>
              <a:rPr lang="nl-NL" sz="1200">
                <a:solidFill>
                  <a:srgbClr val="372D5A"/>
                </a:solidFill>
                <a:effectLst/>
                <a:latin typeface="+mn-lt"/>
                <a:ea typeface="Calibri" panose="020F0502020204030204" pitchFamily="34" charset="0"/>
                <a:cs typeface="Times New Roman" panose="02020603050405020304" pitchFamily="18" charset="0"/>
              </a:rPr>
              <a:t>Geef volgende </a:t>
            </a:r>
            <a:r>
              <a:rPr lang="nl-NL" sz="1200" b="1">
                <a:solidFill>
                  <a:srgbClr val="372D5A"/>
                </a:solidFill>
                <a:effectLst/>
                <a:latin typeface="+mn-lt"/>
                <a:ea typeface="Calibri" panose="020F0502020204030204" pitchFamily="34" charset="0"/>
                <a:cs typeface="Times New Roman" panose="02020603050405020304" pitchFamily="18" charset="0"/>
              </a:rPr>
              <a:t>instructies</a:t>
            </a:r>
            <a:r>
              <a:rPr lang="nl-NL" sz="1200">
                <a:solidFill>
                  <a:srgbClr val="372D5A"/>
                </a:solidFill>
                <a:effectLst/>
                <a:latin typeface="+mn-lt"/>
                <a:ea typeface="Calibri" panose="020F0502020204030204" pitchFamily="34" charset="0"/>
                <a:cs typeface="Times New Roman" panose="02020603050405020304" pitchFamily="18" charset="0"/>
              </a:rPr>
              <a:t>:</a:t>
            </a:r>
          </a:p>
          <a:p>
            <a:pPr marL="457200"/>
            <a:r>
              <a:rPr lang="nl-NL" sz="1200" i="1">
                <a:solidFill>
                  <a:srgbClr val="8E83A0"/>
                </a:solidFill>
                <a:effectLst/>
                <a:latin typeface="+mn-lt"/>
                <a:ea typeface="Calibri" panose="020F0502020204030204" pitchFamily="34" charset="0"/>
                <a:cs typeface="Times New Roman" panose="02020603050405020304" pitchFamily="18" charset="0"/>
              </a:rPr>
              <a:t>1. Bekijk eerst de uitdagingen. Welke uitdagingen ontbreken nog volgens jullie? Formuleer ze en vul ze aan.</a:t>
            </a:r>
          </a:p>
          <a:p>
            <a:pPr marL="457200"/>
            <a:r>
              <a:rPr lang="nl-NL" sz="1200" i="1">
                <a:solidFill>
                  <a:srgbClr val="8E83A0"/>
                </a:solidFill>
                <a:effectLst/>
                <a:latin typeface="+mn-lt"/>
                <a:ea typeface="Calibri" panose="020F0502020204030204" pitchFamily="34" charset="0"/>
                <a:cs typeface="Times New Roman" panose="02020603050405020304" pitchFamily="18" charset="0"/>
              </a:rPr>
              <a:t>2. Omcirkel welke oplossingen volgens jullie het leukst zijn. Je mag ook nieuwe oplossingen bedenken!</a:t>
            </a:r>
          </a:p>
          <a:p>
            <a:pPr marL="457200"/>
            <a:r>
              <a:rPr lang="nl-NL" sz="1200" i="1">
                <a:solidFill>
                  <a:srgbClr val="8E83A0"/>
                </a:solidFill>
                <a:effectLst/>
                <a:latin typeface="+mn-lt"/>
                <a:ea typeface="Calibri" panose="020F0502020204030204" pitchFamily="34" charset="0"/>
                <a:cs typeface="Times New Roman" panose="02020603050405020304" pitchFamily="18" charset="0"/>
              </a:rPr>
              <a:t>3. Verbind de uitdagingen met de mogelijke oplossingen. Met welke oplossingen kan je welke uitdagingen aanpakken?  </a:t>
            </a:r>
            <a:br>
              <a:rPr lang="nl-NL" sz="1200" i="1">
                <a:solidFill>
                  <a:srgbClr val="8E83A0"/>
                </a:solidFill>
                <a:effectLst/>
                <a:latin typeface="+mn-lt"/>
                <a:ea typeface="Calibri" panose="020F0502020204030204" pitchFamily="34" charset="0"/>
                <a:cs typeface="Times New Roman" panose="02020603050405020304" pitchFamily="18" charset="0"/>
              </a:rPr>
            </a:br>
            <a:r>
              <a:rPr lang="nl-NL" sz="1200" i="0">
                <a:solidFill>
                  <a:srgbClr val="8E83A0"/>
                </a:solidFill>
                <a:effectLst/>
                <a:latin typeface="+mn-lt"/>
                <a:ea typeface="Calibri" panose="020F0502020204030204" pitchFamily="34" charset="0"/>
                <a:cs typeface="Times New Roman" panose="02020603050405020304" pitchFamily="18" charset="0"/>
              </a:rPr>
              <a:t>   (Noot: wat op de dia staat is een fictief voorbeeld om te tonen wat de bedoeling is, niet de oplossing)</a:t>
            </a:r>
          </a:p>
          <a:p>
            <a:pPr marL="457200"/>
            <a:r>
              <a:rPr lang="nl-NL" sz="1200" i="1">
                <a:solidFill>
                  <a:srgbClr val="8E83A0"/>
                </a:solidFill>
                <a:effectLst/>
                <a:latin typeface="+mn-lt"/>
                <a:ea typeface="Calibri" panose="020F0502020204030204" pitchFamily="34" charset="0"/>
                <a:cs typeface="Times New Roman" panose="02020603050405020304" pitchFamily="18" charset="0"/>
              </a:rPr>
              <a:t>4. Wat zijn de beste oplossingen? Welke oplossingen vind je ook voor jongeren interessant? Laat de lijntjes tellen om na te gaan welk type oplossingen op meerdere uitdagingen een antwoord biedt!</a:t>
            </a:r>
            <a:endParaRPr lang="nl-BE" sz="1200">
              <a:solidFill>
                <a:srgbClr val="372D5A"/>
              </a:solidFill>
              <a:effectLst/>
              <a:latin typeface="+mn-lt"/>
              <a:ea typeface="Calibri" panose="020F0502020204030204" pitchFamily="34" charset="0"/>
              <a:cs typeface="Times New Roman" panose="02020603050405020304" pitchFamily="18" charset="0"/>
            </a:endParaRPr>
          </a:p>
          <a:p>
            <a:endParaRPr lang="nl-BE"/>
          </a:p>
        </p:txBody>
      </p:sp>
      <p:sp>
        <p:nvSpPr>
          <p:cNvPr id="4" name="Tijdelijke aanduiding voor dianummer 3">
            <a:extLst>
              <a:ext uri="{FF2B5EF4-FFF2-40B4-BE49-F238E27FC236}">
                <a16:creationId xmlns:a16="http://schemas.microsoft.com/office/drawing/2014/main" id="{1F84AB55-BE2F-8900-38C0-59F429E6EEB6}"/>
              </a:ext>
            </a:extLst>
          </p:cNvPr>
          <p:cNvSpPr>
            <a:spLocks noGrp="1"/>
          </p:cNvSpPr>
          <p:nvPr>
            <p:ph type="sldNum" sz="quarter" idx="5"/>
          </p:nvPr>
        </p:nvSpPr>
        <p:spPr/>
        <p:txBody>
          <a:bodyPr/>
          <a:lstStyle/>
          <a:p>
            <a:fld id="{0C40EFA8-7EAE-4B94-B122-982A4EC81C1E}" type="slidenum">
              <a:rPr lang="en-ID" smtClean="0"/>
              <a:t>62</a:t>
            </a:fld>
            <a:endParaRPr lang="en-ID"/>
          </a:p>
        </p:txBody>
      </p:sp>
    </p:spTree>
    <p:extLst>
      <p:ext uri="{BB962C8B-B14F-4D97-AF65-F5344CB8AC3E}">
        <p14:creationId xmlns:p14="http://schemas.microsoft.com/office/powerpoint/2010/main" val="36092857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E784D-A77A-CC31-9045-4C5956A883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E8D65F0-F4A5-7672-D679-1578214D3B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3A6E168-CAA6-D375-57A9-7E642DBEAEEF}"/>
              </a:ext>
            </a:extLst>
          </p:cNvPr>
          <p:cNvSpPr>
            <a:spLocks noGrp="1"/>
          </p:cNvSpPr>
          <p:nvPr>
            <p:ph type="body" idx="1"/>
          </p:nvPr>
        </p:nvSpPr>
        <p:spPr/>
        <p:txBody>
          <a:bodyPr/>
          <a:lstStyle/>
          <a:p>
            <a:r>
              <a:rPr lang="nl-NL"/>
              <a:t>Na de invuloefening kan je het verschil uitleggen tussen </a:t>
            </a:r>
            <a:r>
              <a:rPr lang="nl-NL" u="sng"/>
              <a:t>'</a:t>
            </a:r>
            <a:r>
              <a:rPr lang="nl-NL" u="sng" err="1"/>
              <a:t>natuurgebaseerde</a:t>
            </a:r>
            <a:r>
              <a:rPr lang="nl-NL" u="sng"/>
              <a:t> oplossingen</a:t>
            </a:r>
            <a:r>
              <a:rPr lang="nl-NL"/>
              <a:t>' en </a:t>
            </a:r>
            <a:r>
              <a:rPr lang="nl-NL" u="sng"/>
              <a:t>'technologische (ingenieurs-)oplossingen</a:t>
            </a:r>
            <a:r>
              <a:rPr lang="nl-NL"/>
              <a:t>'. </a:t>
            </a:r>
          </a:p>
          <a:p>
            <a:r>
              <a:rPr lang="nl-NL" i="1"/>
              <a:t>Deze laatste zijn oplossingen die niet gebaseerd zijn op de natuur, maar volledig door de mens ontwikkeld.</a:t>
            </a:r>
          </a:p>
          <a:p>
            <a:r>
              <a:rPr lang="nl-NL" i="1"/>
              <a:t>Denk bijvoorbeeld aan een dijk en sluizen om het water tegen te houden (links), of een luifel tegen de regen en tegen de hitte, een airco (midden), irrigatie en grotere riolering (rechts),…</a:t>
            </a:r>
          </a:p>
          <a:p>
            <a:r>
              <a:rPr lang="nl-NL" i="1"/>
              <a:t>Beide zullen nodig zijn. </a:t>
            </a:r>
          </a:p>
          <a:p>
            <a:r>
              <a:rPr lang="nl-NL" i="1"/>
              <a:t>Het aantal verbindingslijnen op de invulbladen zal ongetwijfeld laten zien dat </a:t>
            </a:r>
            <a:r>
              <a:rPr lang="nl-NL" i="1" err="1"/>
              <a:t>natuurgebaseerde</a:t>
            </a:r>
            <a:r>
              <a:rPr lang="nl-NL" i="1"/>
              <a:t> oplossingen antwoord bieden op meerdere klimaatuitdagingen. Bij technologische oplossingen is dit niet altijd geval. Een airco bijv. biedt wel verkoeling binnenshuis, maar laat mee de buitenlucht opwarmen. Het is ook enkel een oplossing voor hitte. Een </a:t>
            </a:r>
            <a:r>
              <a:rPr lang="nl-NL" i="1" err="1"/>
              <a:t>groendak</a:t>
            </a:r>
            <a:r>
              <a:rPr lang="nl-NL" i="1"/>
              <a:t> biedt daarentegen veel meer voordelen: nl. wateropvang, verkoeling, grotere biodiversiteit. </a:t>
            </a:r>
            <a:endParaRPr lang="nl-BE" i="1"/>
          </a:p>
        </p:txBody>
      </p:sp>
      <p:sp>
        <p:nvSpPr>
          <p:cNvPr id="4" name="Tijdelijke aanduiding voor dianummer 3">
            <a:extLst>
              <a:ext uri="{FF2B5EF4-FFF2-40B4-BE49-F238E27FC236}">
                <a16:creationId xmlns:a16="http://schemas.microsoft.com/office/drawing/2014/main" id="{1A2D17AD-48CC-7CB6-3D10-BEDD574B4440}"/>
              </a:ext>
            </a:extLst>
          </p:cNvPr>
          <p:cNvSpPr>
            <a:spLocks noGrp="1"/>
          </p:cNvSpPr>
          <p:nvPr>
            <p:ph type="sldNum" sz="quarter" idx="5"/>
          </p:nvPr>
        </p:nvSpPr>
        <p:spPr/>
        <p:txBody>
          <a:bodyPr/>
          <a:lstStyle/>
          <a:p>
            <a:fld id="{0C40EFA8-7EAE-4B94-B122-982A4EC81C1E}" type="slidenum">
              <a:rPr lang="en-ID" smtClean="0"/>
              <a:t>63</a:t>
            </a:fld>
            <a:endParaRPr lang="en-ID"/>
          </a:p>
        </p:txBody>
      </p:sp>
    </p:spTree>
    <p:extLst>
      <p:ext uri="{BB962C8B-B14F-4D97-AF65-F5344CB8AC3E}">
        <p14:creationId xmlns:p14="http://schemas.microsoft.com/office/powerpoint/2010/main" val="1065084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B22A5-B874-828A-CE05-933F4C25B78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3DEB53-CED8-CD37-75C6-7D78D6622D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91BF8B4-51E1-F553-CBBD-08625721FEB6}"/>
              </a:ext>
            </a:extLst>
          </p:cNvPr>
          <p:cNvSpPr>
            <a:spLocks noGrp="1"/>
          </p:cNvSpPr>
          <p:nvPr>
            <p:ph type="body" idx="1"/>
          </p:nvPr>
        </p:nvSpPr>
        <p:spPr/>
        <p:txBody>
          <a:bodyPr/>
          <a:lstStyle/>
          <a:p>
            <a:r>
              <a:rPr lang="nl-NL"/>
              <a:t>Dit is in een heel abstracte en moeilijke vraag. Het is mogelijk dat antwoorden maar traag op gang komen. Stel gerust dat het inderdaad een heel complex en moeilijk thema is.</a:t>
            </a:r>
            <a:endParaRPr lang="nl-BE"/>
          </a:p>
        </p:txBody>
      </p:sp>
      <p:sp>
        <p:nvSpPr>
          <p:cNvPr id="4" name="Tijdelijke aanduiding voor dianummer 3">
            <a:extLst>
              <a:ext uri="{FF2B5EF4-FFF2-40B4-BE49-F238E27FC236}">
                <a16:creationId xmlns:a16="http://schemas.microsoft.com/office/drawing/2014/main" id="{7CFCEC75-A5CF-2FFF-A842-4ECF6DCE073F}"/>
              </a:ext>
            </a:extLst>
          </p:cNvPr>
          <p:cNvSpPr>
            <a:spLocks noGrp="1"/>
          </p:cNvSpPr>
          <p:nvPr>
            <p:ph type="sldNum" sz="quarter" idx="5"/>
          </p:nvPr>
        </p:nvSpPr>
        <p:spPr/>
        <p:txBody>
          <a:bodyPr/>
          <a:lstStyle/>
          <a:p>
            <a:fld id="{0C40EFA8-7EAE-4B94-B122-982A4EC81C1E}" type="slidenum">
              <a:rPr lang="en-ID" smtClean="0"/>
              <a:t>7</a:t>
            </a:fld>
            <a:endParaRPr lang="en-ID"/>
          </a:p>
        </p:txBody>
      </p:sp>
    </p:spTree>
    <p:extLst>
      <p:ext uri="{BB962C8B-B14F-4D97-AF65-F5344CB8AC3E}">
        <p14:creationId xmlns:p14="http://schemas.microsoft.com/office/powerpoint/2010/main" val="358259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B8599-0410-3DDB-A20A-A4EC98A81AC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F3A9A2-B925-BF12-575E-37186118685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F561402-6BF9-3EB9-6938-417168F1FF88}"/>
              </a:ext>
            </a:extLst>
          </p:cNvPr>
          <p:cNvSpPr>
            <a:spLocks noGrp="1"/>
          </p:cNvSpPr>
          <p:nvPr>
            <p:ph type="body" idx="1"/>
          </p:nvPr>
        </p:nvSpPr>
        <p:spPr/>
        <p:txBody>
          <a:bodyPr/>
          <a:lstStyle/>
          <a:p>
            <a:r>
              <a:rPr lang="nl-NL"/>
              <a:t>Hier kan de vraag al gesteld worden of het de burger of de gemeente/overheid is die er het meest moet aan doen. Of allemaal samen.</a:t>
            </a:r>
          </a:p>
          <a:p>
            <a:r>
              <a:rPr lang="nl-NL"/>
              <a:t>Dat is ook waar we het verder over willen hebben.</a:t>
            </a:r>
          </a:p>
          <a:p>
            <a:r>
              <a:rPr lang="nl-NL"/>
              <a:t>En er zijn wel al plannen van de overheid (dit is de overgang naar de volgende dia).</a:t>
            </a:r>
            <a:endParaRPr lang="nl-BE"/>
          </a:p>
        </p:txBody>
      </p:sp>
      <p:sp>
        <p:nvSpPr>
          <p:cNvPr id="4" name="Tijdelijke aanduiding voor dianummer 3">
            <a:extLst>
              <a:ext uri="{FF2B5EF4-FFF2-40B4-BE49-F238E27FC236}">
                <a16:creationId xmlns:a16="http://schemas.microsoft.com/office/drawing/2014/main" id="{91C95FB9-1ABB-DE95-C570-01D44DA5A9E3}"/>
              </a:ext>
            </a:extLst>
          </p:cNvPr>
          <p:cNvSpPr>
            <a:spLocks noGrp="1"/>
          </p:cNvSpPr>
          <p:nvPr>
            <p:ph type="sldNum" sz="quarter" idx="5"/>
          </p:nvPr>
        </p:nvSpPr>
        <p:spPr/>
        <p:txBody>
          <a:bodyPr/>
          <a:lstStyle/>
          <a:p>
            <a:fld id="{0C40EFA8-7EAE-4B94-B122-982A4EC81C1E}" type="slidenum">
              <a:rPr lang="en-ID" smtClean="0"/>
              <a:t>8</a:t>
            </a:fld>
            <a:endParaRPr lang="en-ID"/>
          </a:p>
        </p:txBody>
      </p:sp>
    </p:spTree>
    <p:extLst>
      <p:ext uri="{BB962C8B-B14F-4D97-AF65-F5344CB8AC3E}">
        <p14:creationId xmlns:p14="http://schemas.microsoft.com/office/powerpoint/2010/main" val="4196756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88BBE-4A7F-A1AD-2BD1-ABE6A1AD3B0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DCC08F-176C-8F0D-B76D-C996DE7CF9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13FFA0-FC44-F6BF-F8A6-4817578DB5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a:t>Je kan het Vlaams Klimaatadaptatieplan voorstellen, maar misschien ook een gemeentelijk klimaatadaptatieplan of initiatief dat de aanleiding geeft om tieners te bevragen.</a:t>
            </a:r>
            <a:endParaRPr lang="nl-BE" b="0"/>
          </a:p>
        </p:txBody>
      </p:sp>
      <p:sp>
        <p:nvSpPr>
          <p:cNvPr id="4" name="Tijdelijke aanduiding voor dianummer 3">
            <a:extLst>
              <a:ext uri="{FF2B5EF4-FFF2-40B4-BE49-F238E27FC236}">
                <a16:creationId xmlns:a16="http://schemas.microsoft.com/office/drawing/2014/main" id="{11C9EA59-75A1-4D33-67D9-BA3C58BB1842}"/>
              </a:ext>
            </a:extLst>
          </p:cNvPr>
          <p:cNvSpPr>
            <a:spLocks noGrp="1"/>
          </p:cNvSpPr>
          <p:nvPr>
            <p:ph type="sldNum" sz="quarter" idx="5"/>
          </p:nvPr>
        </p:nvSpPr>
        <p:spPr/>
        <p:txBody>
          <a:bodyPr/>
          <a:lstStyle/>
          <a:p>
            <a:fld id="{0C40EFA8-7EAE-4B94-B122-982A4EC81C1E}" type="slidenum">
              <a:rPr lang="en-ID" smtClean="0"/>
              <a:t>9</a:t>
            </a:fld>
            <a:endParaRPr lang="en-ID"/>
          </a:p>
        </p:txBody>
      </p:sp>
    </p:spTree>
    <p:extLst>
      <p:ext uri="{BB962C8B-B14F-4D97-AF65-F5344CB8AC3E}">
        <p14:creationId xmlns:p14="http://schemas.microsoft.com/office/powerpoint/2010/main" val="28896904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SLIDE TEKS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65E8C50-62D9-2A5B-7D74-F2E7CDD7D7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6370EC14-FB99-7DA0-902C-870D5B258EA9}"/>
              </a:ext>
            </a:extLst>
          </p:cNvPr>
          <p:cNvSpPr>
            <a:spLocks noGrp="1"/>
          </p:cNvSpPr>
          <p:nvPr>
            <p:ph type="body" sz="quarter" idx="10" hasCustomPrompt="1"/>
          </p:nvPr>
        </p:nvSpPr>
        <p:spPr>
          <a:xfrm>
            <a:off x="854297" y="543757"/>
            <a:ext cx="7286292" cy="2371830"/>
          </a:xfrm>
          <a:prstGeom prst="rect">
            <a:avLst/>
          </a:prstGeom>
        </p:spPr>
        <p:txBody>
          <a:bodyPr/>
          <a:lstStyle>
            <a:lvl1pPr marL="0" indent="0">
              <a:lnSpc>
                <a:spcPct val="100000"/>
              </a:lnSpc>
              <a:buNone/>
              <a:defRPr sz="6000" b="1" i="0">
                <a:solidFill>
                  <a:schemeClr val="accent3"/>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Presentatie: Template Kind en Samenleving</a:t>
            </a:r>
            <a:endParaRPr lang="nl-BE"/>
          </a:p>
        </p:txBody>
      </p:sp>
    </p:spTree>
    <p:extLst>
      <p:ext uri="{BB962C8B-B14F-4D97-AF65-F5344CB8AC3E}">
        <p14:creationId xmlns:p14="http://schemas.microsoft.com/office/powerpoint/2010/main" val="2722204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KST + FOTO 4 ORANJE">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4BB3948-30DD-BF87-145E-B4CF22A3FE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074"/>
          <a:stretch/>
        </p:blipFill>
        <p:spPr>
          <a:xfrm>
            <a:off x="0" y="1972235"/>
            <a:ext cx="5378824" cy="4885765"/>
          </a:xfrm>
          <a:prstGeom prst="rect">
            <a:avLst/>
          </a:prstGeom>
        </p:spPr>
      </p:pic>
      <p:sp>
        <p:nvSpPr>
          <p:cNvPr id="6" name="Tijdelijke aanduiding voor tekst 7">
            <a:extLst>
              <a:ext uri="{FF2B5EF4-FFF2-40B4-BE49-F238E27FC236}">
                <a16:creationId xmlns:a16="http://schemas.microsoft.com/office/drawing/2014/main" id="{FE81E921-3680-B877-5B1E-F44BAA5E6884}"/>
              </a:ext>
            </a:extLst>
          </p:cNvPr>
          <p:cNvSpPr>
            <a:spLocks noGrp="1"/>
          </p:cNvSpPr>
          <p:nvPr>
            <p:ph type="body" sz="quarter" idx="10" hasCustomPrompt="1"/>
          </p:nvPr>
        </p:nvSpPr>
        <p:spPr>
          <a:xfrm>
            <a:off x="5571660"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7" name="Tijdelijke aanduiding voor tekst 12">
            <a:extLst>
              <a:ext uri="{FF2B5EF4-FFF2-40B4-BE49-F238E27FC236}">
                <a16:creationId xmlns:a16="http://schemas.microsoft.com/office/drawing/2014/main" id="{844597E8-28FA-655E-79C9-E8188AC13EBD}"/>
              </a:ext>
            </a:extLst>
          </p:cNvPr>
          <p:cNvSpPr>
            <a:spLocks noGrp="1"/>
          </p:cNvSpPr>
          <p:nvPr>
            <p:ph type="body" sz="quarter" idx="11" hasCustomPrompt="1"/>
          </p:nvPr>
        </p:nvSpPr>
        <p:spPr>
          <a:xfrm>
            <a:off x="5571660" y="2258822"/>
            <a:ext cx="6181725" cy="383731"/>
          </a:xfrm>
          <a:prstGeom prst="rect">
            <a:avLst/>
          </a:prstGeom>
        </p:spPr>
        <p:txBody>
          <a:bodyPr/>
          <a:lstStyle>
            <a:lvl1pPr marL="0" indent="0">
              <a:buNone/>
              <a:defRPr sz="2000" b="1" cap="all" baseline="0">
                <a:solidFill>
                  <a:schemeClr val="tx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9" name="Tijdelijke aanduiding voor tekst 14">
            <a:extLst>
              <a:ext uri="{FF2B5EF4-FFF2-40B4-BE49-F238E27FC236}">
                <a16:creationId xmlns:a16="http://schemas.microsoft.com/office/drawing/2014/main" id="{DC98918C-B686-7496-F048-2D8CDD7AF31B}"/>
              </a:ext>
            </a:extLst>
          </p:cNvPr>
          <p:cNvSpPr>
            <a:spLocks noGrp="1"/>
          </p:cNvSpPr>
          <p:nvPr>
            <p:ph type="body" sz="quarter" idx="12" hasCustomPrompt="1"/>
          </p:nvPr>
        </p:nvSpPr>
        <p:spPr>
          <a:xfrm>
            <a:off x="5571661" y="2791372"/>
            <a:ext cx="5186306"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pic>
        <p:nvPicPr>
          <p:cNvPr id="11" name="Afbeelding 10" descr="Afbeelding met logo&#10;&#10;Automatisch gegenereerde beschrijving">
            <a:extLst>
              <a:ext uri="{FF2B5EF4-FFF2-40B4-BE49-F238E27FC236}">
                <a16:creationId xmlns:a16="http://schemas.microsoft.com/office/drawing/2014/main" id="{3D8E7B40-F033-4D87-01CA-9A859C001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21" name="Tijdelijke aanduiding voor afbeelding 10">
            <a:extLst>
              <a:ext uri="{FF2B5EF4-FFF2-40B4-BE49-F238E27FC236}">
                <a16:creationId xmlns:a16="http://schemas.microsoft.com/office/drawing/2014/main" id="{B9DF2987-5CE8-BE61-579F-17D83BC67F3B}"/>
              </a:ext>
            </a:extLst>
          </p:cNvPr>
          <p:cNvSpPr>
            <a:spLocks noGrp="1"/>
          </p:cNvSpPr>
          <p:nvPr>
            <p:ph type="pic" sz="quarter" idx="13"/>
          </p:nvPr>
        </p:nvSpPr>
        <p:spPr>
          <a:xfrm>
            <a:off x="620254" y="-604434"/>
            <a:ext cx="4462463" cy="6617884"/>
          </a:xfrm>
          <a:prstGeom prst="roundRect">
            <a:avLst/>
          </a:prstGeom>
          <a:solidFill>
            <a:schemeClr val="bg2"/>
          </a:solidFill>
        </p:spPr>
        <p:txBody>
          <a:bodyPr anchor="ctr" anchorCtr="0">
            <a:noAutofit/>
          </a:bodyPr>
          <a:lstStyle/>
          <a:p>
            <a:r>
              <a:rPr lang="nl-NL"/>
              <a:t>Klik op het pictogram als u een afbeelding wilt toevoegen</a:t>
            </a:r>
            <a:endParaRPr lang="nl-BE"/>
          </a:p>
        </p:txBody>
      </p:sp>
      <p:sp>
        <p:nvSpPr>
          <p:cNvPr id="2" name="Tijdelijke aanduiding voor voettekst 1">
            <a:extLst>
              <a:ext uri="{FF2B5EF4-FFF2-40B4-BE49-F238E27FC236}">
                <a16:creationId xmlns:a16="http://schemas.microsoft.com/office/drawing/2014/main" id="{1DF5CAE8-86A0-92AC-87CB-F3A39CD3F724}"/>
              </a:ext>
            </a:extLst>
          </p:cNvPr>
          <p:cNvSpPr>
            <a:spLocks noGrp="1"/>
          </p:cNvSpPr>
          <p:nvPr>
            <p:ph type="ftr" sz="quarter" idx="14"/>
          </p:nvPr>
        </p:nvSpPr>
        <p:spPr/>
        <p:txBody>
          <a:bodyPr/>
          <a:lstStyle/>
          <a:p>
            <a:r>
              <a:rPr lang="nl-BE"/>
              <a:t>Kind &amp; Samenleving - TITEL</a:t>
            </a:r>
          </a:p>
        </p:txBody>
      </p:sp>
      <p:sp>
        <p:nvSpPr>
          <p:cNvPr id="3" name="Tijdelijke aanduiding voor dianummer 2">
            <a:extLst>
              <a:ext uri="{FF2B5EF4-FFF2-40B4-BE49-F238E27FC236}">
                <a16:creationId xmlns:a16="http://schemas.microsoft.com/office/drawing/2014/main" id="{6FDCD763-06F5-0DEA-50AA-D7181D35051B}"/>
              </a:ext>
            </a:extLst>
          </p:cNvPr>
          <p:cNvSpPr>
            <a:spLocks noGrp="1"/>
          </p:cNvSpPr>
          <p:nvPr>
            <p:ph type="sldNum" idx="15"/>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13894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FOTO 5">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9A84CA3B-AE7C-EA59-CD5C-51B13A7F97B5}"/>
              </a:ext>
            </a:extLst>
          </p:cNvPr>
          <p:cNvSpPr>
            <a:spLocks noGrp="1"/>
          </p:cNvSpPr>
          <p:nvPr>
            <p:ph type="pic" sz="quarter" idx="16"/>
          </p:nvPr>
        </p:nvSpPr>
        <p:spPr>
          <a:xfrm>
            <a:off x="-44498" y="-26868"/>
            <a:ext cx="5290266" cy="691173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3718"/>
              <a:gd name="connsiteY0" fmla="*/ 1790 h 22358"/>
              <a:gd name="connsiteX1" fmla="*/ 21600 w 23718"/>
              <a:gd name="connsiteY1" fmla="*/ 1790 h 22358"/>
              <a:gd name="connsiteX2" fmla="*/ 23718 w 23718"/>
              <a:gd name="connsiteY2" fmla="*/ 1650 h 22358"/>
              <a:gd name="connsiteX3" fmla="*/ 0 w 23718"/>
              <a:gd name="connsiteY3" fmla="*/ 21962 h 22358"/>
              <a:gd name="connsiteX4" fmla="*/ 0 w 23718"/>
              <a:gd name="connsiteY4" fmla="*/ 1790 h 22358"/>
              <a:gd name="connsiteX0" fmla="*/ 0 w 24364"/>
              <a:gd name="connsiteY0" fmla="*/ 1790 h 23314"/>
              <a:gd name="connsiteX1" fmla="*/ 21600 w 24364"/>
              <a:gd name="connsiteY1" fmla="*/ 1790 h 23314"/>
              <a:gd name="connsiteX2" fmla="*/ 23718 w 24364"/>
              <a:gd name="connsiteY2" fmla="*/ 1650 h 23314"/>
              <a:gd name="connsiteX3" fmla="*/ 20879 w 24364"/>
              <a:gd name="connsiteY3" fmla="*/ 22932 h 23314"/>
              <a:gd name="connsiteX4" fmla="*/ 0 w 24364"/>
              <a:gd name="connsiteY4" fmla="*/ 1790 h 23314"/>
              <a:gd name="connsiteX0" fmla="*/ 0 w 24727"/>
              <a:gd name="connsiteY0" fmla="*/ 22979 h 23314"/>
              <a:gd name="connsiteX1" fmla="*/ 21963 w 24727"/>
              <a:gd name="connsiteY1" fmla="*/ 1790 h 23314"/>
              <a:gd name="connsiteX2" fmla="*/ 24081 w 24727"/>
              <a:gd name="connsiteY2" fmla="*/ 1650 h 23314"/>
              <a:gd name="connsiteX3" fmla="*/ 21242 w 24727"/>
              <a:gd name="connsiteY3" fmla="*/ 22932 h 23314"/>
              <a:gd name="connsiteX4" fmla="*/ 0 w 24727"/>
              <a:gd name="connsiteY4" fmla="*/ 22979 h 23314"/>
              <a:gd name="connsiteX0" fmla="*/ 0 w 24727"/>
              <a:gd name="connsiteY0" fmla="*/ 23071 h 23406"/>
              <a:gd name="connsiteX1" fmla="*/ 297 w 24727"/>
              <a:gd name="connsiteY1" fmla="*/ 1116 h 23406"/>
              <a:gd name="connsiteX2" fmla="*/ 24081 w 24727"/>
              <a:gd name="connsiteY2" fmla="*/ 1742 h 23406"/>
              <a:gd name="connsiteX3" fmla="*/ 21242 w 24727"/>
              <a:gd name="connsiteY3" fmla="*/ 23024 h 23406"/>
              <a:gd name="connsiteX4" fmla="*/ 0 w 24727"/>
              <a:gd name="connsiteY4" fmla="*/ 23071 h 23406"/>
              <a:gd name="connsiteX0" fmla="*/ 0 w 27992"/>
              <a:gd name="connsiteY0" fmla="*/ 23071 h 23400"/>
              <a:gd name="connsiteX1" fmla="*/ 297 w 27992"/>
              <a:gd name="connsiteY1" fmla="*/ 1116 h 23400"/>
              <a:gd name="connsiteX2" fmla="*/ 24081 w 27992"/>
              <a:gd name="connsiteY2" fmla="*/ 1742 h 23400"/>
              <a:gd name="connsiteX3" fmla="*/ 21242 w 27992"/>
              <a:gd name="connsiteY3" fmla="*/ 23024 h 23400"/>
              <a:gd name="connsiteX4" fmla="*/ 0 w 27992"/>
              <a:gd name="connsiteY4" fmla="*/ 23071 h 23400"/>
              <a:gd name="connsiteX0" fmla="*/ 0 w 27992"/>
              <a:gd name="connsiteY0" fmla="*/ 21955 h 22284"/>
              <a:gd name="connsiteX1" fmla="*/ 297 w 27992"/>
              <a:gd name="connsiteY1" fmla="*/ 0 h 22284"/>
              <a:gd name="connsiteX2" fmla="*/ 24081 w 27992"/>
              <a:gd name="connsiteY2" fmla="*/ 626 h 22284"/>
              <a:gd name="connsiteX3" fmla="*/ 21242 w 27992"/>
              <a:gd name="connsiteY3" fmla="*/ 21908 h 22284"/>
              <a:gd name="connsiteX4" fmla="*/ 0 w 27992"/>
              <a:gd name="connsiteY4" fmla="*/ 21955 h 22284"/>
              <a:gd name="connsiteX0" fmla="*/ 4726 w 32718"/>
              <a:gd name="connsiteY0" fmla="*/ 25274 h 25603"/>
              <a:gd name="connsiteX1" fmla="*/ 0 w 32718"/>
              <a:gd name="connsiteY1" fmla="*/ 0 h 25603"/>
              <a:gd name="connsiteX2" fmla="*/ 28807 w 32718"/>
              <a:gd name="connsiteY2" fmla="*/ 3945 h 25603"/>
              <a:gd name="connsiteX3" fmla="*/ 25968 w 32718"/>
              <a:gd name="connsiteY3" fmla="*/ 25227 h 25603"/>
              <a:gd name="connsiteX4" fmla="*/ 4726 w 32718"/>
              <a:gd name="connsiteY4" fmla="*/ 25274 h 25603"/>
              <a:gd name="connsiteX0" fmla="*/ 66 w 32718"/>
              <a:gd name="connsiteY0" fmla="*/ 36558 h 36558"/>
              <a:gd name="connsiteX1" fmla="*/ 0 w 32718"/>
              <a:gd name="connsiteY1" fmla="*/ 0 h 36558"/>
              <a:gd name="connsiteX2" fmla="*/ 28807 w 32718"/>
              <a:gd name="connsiteY2" fmla="*/ 3945 h 36558"/>
              <a:gd name="connsiteX3" fmla="*/ 25968 w 32718"/>
              <a:gd name="connsiteY3" fmla="*/ 25227 h 36558"/>
              <a:gd name="connsiteX4" fmla="*/ 66 w 32718"/>
              <a:gd name="connsiteY4" fmla="*/ 36558 h 36558"/>
              <a:gd name="connsiteX0" fmla="*/ 66 w 31358"/>
              <a:gd name="connsiteY0" fmla="*/ 36558 h 36829"/>
              <a:gd name="connsiteX1" fmla="*/ 0 w 31358"/>
              <a:gd name="connsiteY1" fmla="*/ 0 h 36829"/>
              <a:gd name="connsiteX2" fmla="*/ 28807 w 31358"/>
              <a:gd name="connsiteY2" fmla="*/ 3945 h 36829"/>
              <a:gd name="connsiteX3" fmla="*/ 23063 w 31358"/>
              <a:gd name="connsiteY3" fmla="*/ 36562 h 36829"/>
              <a:gd name="connsiteX4" fmla="*/ 66 w 31358"/>
              <a:gd name="connsiteY4" fmla="*/ 36558 h 36829"/>
              <a:gd name="connsiteX0" fmla="*/ 66 w 30039"/>
              <a:gd name="connsiteY0" fmla="*/ 36675 h 36923"/>
              <a:gd name="connsiteX1" fmla="*/ 0 w 30039"/>
              <a:gd name="connsiteY1" fmla="*/ 117 h 36923"/>
              <a:gd name="connsiteX2" fmla="*/ 26386 w 30039"/>
              <a:gd name="connsiteY2" fmla="*/ 233 h 36923"/>
              <a:gd name="connsiteX3" fmla="*/ 23063 w 30039"/>
              <a:gd name="connsiteY3" fmla="*/ 36679 h 36923"/>
              <a:gd name="connsiteX4" fmla="*/ 66 w 30039"/>
              <a:gd name="connsiteY4" fmla="*/ 36675 h 36923"/>
              <a:gd name="connsiteX0" fmla="*/ 0 w 29973"/>
              <a:gd name="connsiteY0" fmla="*/ 36678 h 36926"/>
              <a:gd name="connsiteX1" fmla="*/ 55 w 29973"/>
              <a:gd name="connsiteY1" fmla="*/ 18 h 36926"/>
              <a:gd name="connsiteX2" fmla="*/ 26320 w 29973"/>
              <a:gd name="connsiteY2" fmla="*/ 236 h 36926"/>
              <a:gd name="connsiteX3" fmla="*/ 22997 w 29973"/>
              <a:gd name="connsiteY3" fmla="*/ 36682 h 36926"/>
              <a:gd name="connsiteX4" fmla="*/ 0 w 29973"/>
              <a:gd name="connsiteY4" fmla="*/ 36678 h 36926"/>
              <a:gd name="connsiteX0" fmla="*/ 0 w 29973"/>
              <a:gd name="connsiteY0" fmla="*/ 37181 h 37429"/>
              <a:gd name="connsiteX1" fmla="*/ 55 w 29973"/>
              <a:gd name="connsiteY1" fmla="*/ 521 h 37429"/>
              <a:gd name="connsiteX2" fmla="*/ 26320 w 29973"/>
              <a:gd name="connsiteY2" fmla="*/ 739 h 37429"/>
              <a:gd name="connsiteX3" fmla="*/ 22997 w 29973"/>
              <a:gd name="connsiteY3" fmla="*/ 37185 h 37429"/>
              <a:gd name="connsiteX4" fmla="*/ 0 w 29973"/>
              <a:gd name="connsiteY4" fmla="*/ 37181 h 37429"/>
              <a:gd name="connsiteX0" fmla="*/ 0 w 29973"/>
              <a:gd name="connsiteY0" fmla="*/ 36660 h 36908"/>
              <a:gd name="connsiteX1" fmla="*/ 55 w 29973"/>
              <a:gd name="connsiteY1" fmla="*/ 0 h 36908"/>
              <a:gd name="connsiteX2" fmla="*/ 26320 w 29973"/>
              <a:gd name="connsiteY2" fmla="*/ 218 h 36908"/>
              <a:gd name="connsiteX3" fmla="*/ 22997 w 29973"/>
              <a:gd name="connsiteY3" fmla="*/ 36664 h 36908"/>
              <a:gd name="connsiteX4" fmla="*/ 0 w 29973"/>
              <a:gd name="connsiteY4" fmla="*/ 36660 h 36908"/>
              <a:gd name="connsiteX0" fmla="*/ 0 w 31349"/>
              <a:gd name="connsiteY0" fmla="*/ 36660 h 36946"/>
              <a:gd name="connsiteX1" fmla="*/ 55 w 31349"/>
              <a:gd name="connsiteY1" fmla="*/ 0 h 36946"/>
              <a:gd name="connsiteX2" fmla="*/ 26320 w 31349"/>
              <a:gd name="connsiteY2" fmla="*/ 218 h 36946"/>
              <a:gd name="connsiteX3" fmla="*/ 22997 w 31349"/>
              <a:gd name="connsiteY3" fmla="*/ 36664 h 36946"/>
              <a:gd name="connsiteX4" fmla="*/ 0 w 31349"/>
              <a:gd name="connsiteY4" fmla="*/ 36660 h 36946"/>
              <a:gd name="connsiteX0" fmla="*/ 0 w 28232"/>
              <a:gd name="connsiteY0" fmla="*/ 36660 h 36664"/>
              <a:gd name="connsiteX1" fmla="*/ 55 w 28232"/>
              <a:gd name="connsiteY1" fmla="*/ 0 h 36664"/>
              <a:gd name="connsiteX2" fmla="*/ 26320 w 28232"/>
              <a:gd name="connsiteY2" fmla="*/ 218 h 36664"/>
              <a:gd name="connsiteX3" fmla="*/ 22997 w 28232"/>
              <a:gd name="connsiteY3" fmla="*/ 36664 h 36664"/>
              <a:gd name="connsiteX4" fmla="*/ 0 w 28232"/>
              <a:gd name="connsiteY4" fmla="*/ 36660 h 36664"/>
              <a:gd name="connsiteX0" fmla="*/ 0 w 32058"/>
              <a:gd name="connsiteY0" fmla="*/ 36660 h 36664"/>
              <a:gd name="connsiteX1" fmla="*/ 55 w 32058"/>
              <a:gd name="connsiteY1" fmla="*/ 0 h 36664"/>
              <a:gd name="connsiteX2" fmla="*/ 30496 w 32058"/>
              <a:gd name="connsiteY2" fmla="*/ 167 h 36664"/>
              <a:gd name="connsiteX3" fmla="*/ 22997 w 32058"/>
              <a:gd name="connsiteY3" fmla="*/ 36664 h 36664"/>
              <a:gd name="connsiteX4" fmla="*/ 0 w 32058"/>
              <a:gd name="connsiteY4" fmla="*/ 36660 h 36664"/>
              <a:gd name="connsiteX0" fmla="*/ 0 w 32564"/>
              <a:gd name="connsiteY0" fmla="*/ 36660 h 36664"/>
              <a:gd name="connsiteX1" fmla="*/ 55 w 32564"/>
              <a:gd name="connsiteY1" fmla="*/ 0 h 36664"/>
              <a:gd name="connsiteX2" fmla="*/ 30496 w 32564"/>
              <a:gd name="connsiteY2" fmla="*/ 167 h 36664"/>
              <a:gd name="connsiteX3" fmla="*/ 22997 w 32564"/>
              <a:gd name="connsiteY3" fmla="*/ 36664 h 36664"/>
              <a:gd name="connsiteX4" fmla="*/ 0 w 32564"/>
              <a:gd name="connsiteY4" fmla="*/ 36660 h 36664"/>
              <a:gd name="connsiteX0" fmla="*/ 0 w 32940"/>
              <a:gd name="connsiteY0" fmla="*/ 36660 h 36664"/>
              <a:gd name="connsiteX1" fmla="*/ 55 w 32940"/>
              <a:gd name="connsiteY1" fmla="*/ 0 h 36664"/>
              <a:gd name="connsiteX2" fmla="*/ 30496 w 32940"/>
              <a:gd name="connsiteY2" fmla="*/ 167 h 36664"/>
              <a:gd name="connsiteX3" fmla="*/ 26870 w 32940"/>
              <a:gd name="connsiteY3" fmla="*/ 36664 h 36664"/>
              <a:gd name="connsiteX4" fmla="*/ 0 w 32940"/>
              <a:gd name="connsiteY4" fmla="*/ 36660 h 36664"/>
              <a:gd name="connsiteX0" fmla="*/ 0 w 33046"/>
              <a:gd name="connsiteY0" fmla="*/ 36660 h 36664"/>
              <a:gd name="connsiteX1" fmla="*/ 55 w 33046"/>
              <a:gd name="connsiteY1" fmla="*/ 0 h 36664"/>
              <a:gd name="connsiteX2" fmla="*/ 30496 w 33046"/>
              <a:gd name="connsiteY2" fmla="*/ 167 h 36664"/>
              <a:gd name="connsiteX3" fmla="*/ 26870 w 33046"/>
              <a:gd name="connsiteY3" fmla="*/ 36664 h 36664"/>
              <a:gd name="connsiteX4" fmla="*/ 0 w 33046"/>
              <a:gd name="connsiteY4" fmla="*/ 36660 h 36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6" h="36664">
                <a:moveTo>
                  <a:pt x="0" y="36660"/>
                </a:moveTo>
                <a:cubicBezTo>
                  <a:pt x="18" y="24440"/>
                  <a:pt x="37" y="12220"/>
                  <a:pt x="55" y="0"/>
                </a:cubicBezTo>
                <a:lnTo>
                  <a:pt x="30496" y="167"/>
                </a:lnTo>
                <a:cubicBezTo>
                  <a:pt x="38881" y="20488"/>
                  <a:pt x="23629" y="21522"/>
                  <a:pt x="26870" y="36664"/>
                </a:cubicBezTo>
                <a:lnTo>
                  <a:pt x="0" y="36660"/>
                </a:lnTo>
                <a:close/>
              </a:path>
            </a:pathLst>
          </a:custGeom>
          <a:solidFill>
            <a:schemeClr val="bg2"/>
          </a:solidFill>
        </p:spPr>
        <p:txBody>
          <a:bodyPr/>
          <a:lstStyle/>
          <a:p>
            <a:r>
              <a:rPr lang="nl-NL"/>
              <a:t>Klik op het pictogram als u een afbeelding wilt toevoegen</a:t>
            </a:r>
            <a:endParaRPr lang="nl-BE"/>
          </a:p>
        </p:txBody>
      </p:sp>
      <p:sp>
        <p:nvSpPr>
          <p:cNvPr id="3" name="Tijdelijke aanduiding voor tekst 7">
            <a:extLst>
              <a:ext uri="{FF2B5EF4-FFF2-40B4-BE49-F238E27FC236}">
                <a16:creationId xmlns:a16="http://schemas.microsoft.com/office/drawing/2014/main" id="{1E8B96E8-7F28-6B05-BE01-188DB7C8FED2}"/>
              </a:ext>
            </a:extLst>
          </p:cNvPr>
          <p:cNvSpPr>
            <a:spLocks noGrp="1"/>
          </p:cNvSpPr>
          <p:nvPr>
            <p:ph type="body" sz="quarter" idx="10" hasCustomPrompt="1"/>
          </p:nvPr>
        </p:nvSpPr>
        <p:spPr>
          <a:xfrm>
            <a:off x="5571660"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5" name="Tijdelijke aanduiding voor tekst 12">
            <a:extLst>
              <a:ext uri="{FF2B5EF4-FFF2-40B4-BE49-F238E27FC236}">
                <a16:creationId xmlns:a16="http://schemas.microsoft.com/office/drawing/2014/main" id="{1C89D4C3-82C7-5A5E-4D14-BC8B36D67821}"/>
              </a:ext>
            </a:extLst>
          </p:cNvPr>
          <p:cNvSpPr>
            <a:spLocks noGrp="1"/>
          </p:cNvSpPr>
          <p:nvPr>
            <p:ph type="body" sz="quarter" idx="11" hasCustomPrompt="1"/>
          </p:nvPr>
        </p:nvSpPr>
        <p:spPr>
          <a:xfrm>
            <a:off x="5571660" y="2258822"/>
            <a:ext cx="6181725" cy="383731"/>
          </a:xfrm>
          <a:prstGeom prst="rect">
            <a:avLst/>
          </a:prstGeom>
        </p:spPr>
        <p:txBody>
          <a:bodyPr/>
          <a:lstStyle>
            <a:lvl1pPr marL="0" indent="0">
              <a:buNone/>
              <a:defRPr sz="2000" b="1" cap="all" baseline="0">
                <a:solidFill>
                  <a:schemeClr val="tx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6" name="Tijdelijke aanduiding voor tekst 14">
            <a:extLst>
              <a:ext uri="{FF2B5EF4-FFF2-40B4-BE49-F238E27FC236}">
                <a16:creationId xmlns:a16="http://schemas.microsoft.com/office/drawing/2014/main" id="{91B88F22-E535-F697-23DB-22D97F3AB7CE}"/>
              </a:ext>
            </a:extLst>
          </p:cNvPr>
          <p:cNvSpPr>
            <a:spLocks noGrp="1"/>
          </p:cNvSpPr>
          <p:nvPr>
            <p:ph type="body" sz="quarter" idx="12" hasCustomPrompt="1"/>
          </p:nvPr>
        </p:nvSpPr>
        <p:spPr>
          <a:xfrm>
            <a:off x="5571661" y="2791372"/>
            <a:ext cx="5186306"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pic>
        <p:nvPicPr>
          <p:cNvPr id="7" name="Afbeelding 6" descr="Afbeelding met logo&#10;&#10;Automatisch gegenereerde beschrijving">
            <a:extLst>
              <a:ext uri="{FF2B5EF4-FFF2-40B4-BE49-F238E27FC236}">
                <a16:creationId xmlns:a16="http://schemas.microsoft.com/office/drawing/2014/main" id="{34430372-1B51-19AE-B1A7-F9902CB1F4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11" name="Tijdelijke aanduiding voor voettekst 10">
            <a:extLst>
              <a:ext uri="{FF2B5EF4-FFF2-40B4-BE49-F238E27FC236}">
                <a16:creationId xmlns:a16="http://schemas.microsoft.com/office/drawing/2014/main" id="{285BC30B-278C-5C5F-5DD6-08D3EC612B5A}"/>
              </a:ext>
            </a:extLst>
          </p:cNvPr>
          <p:cNvSpPr>
            <a:spLocks noGrp="1"/>
          </p:cNvSpPr>
          <p:nvPr>
            <p:ph type="ftr" sz="quarter" idx="17"/>
          </p:nvPr>
        </p:nvSpPr>
        <p:spPr/>
        <p:txBody>
          <a:bodyPr/>
          <a:lstStyle/>
          <a:p>
            <a:r>
              <a:rPr lang="nl-BE"/>
              <a:t>Kind &amp; Samenleving - TITEL</a:t>
            </a:r>
          </a:p>
        </p:txBody>
      </p:sp>
      <p:sp>
        <p:nvSpPr>
          <p:cNvPr id="12" name="Tijdelijke aanduiding voor dianummer 11">
            <a:extLst>
              <a:ext uri="{FF2B5EF4-FFF2-40B4-BE49-F238E27FC236}">
                <a16:creationId xmlns:a16="http://schemas.microsoft.com/office/drawing/2014/main" id="{2AA1AC7E-A6E6-C810-71F5-4C949E56381B}"/>
              </a:ext>
            </a:extLst>
          </p:cNvPr>
          <p:cNvSpPr>
            <a:spLocks noGrp="1"/>
          </p:cNvSpPr>
          <p:nvPr>
            <p:ph type="sldNum" idx="18"/>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2894118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1">
    <p:spTree>
      <p:nvGrpSpPr>
        <p:cNvPr id="1" name=""/>
        <p:cNvGrpSpPr/>
        <p:nvPr/>
      </p:nvGrpSpPr>
      <p:grpSpPr>
        <a:xfrm>
          <a:off x="0" y="0"/>
          <a:ext cx="0" cy="0"/>
          <a:chOff x="0" y="0"/>
          <a:chExt cx="0" cy="0"/>
        </a:xfrm>
      </p:grpSpPr>
      <p:sp>
        <p:nvSpPr>
          <p:cNvPr id="4" name="Tijdelijke aanduiding voor tekst 7">
            <a:extLst>
              <a:ext uri="{FF2B5EF4-FFF2-40B4-BE49-F238E27FC236}">
                <a16:creationId xmlns:a16="http://schemas.microsoft.com/office/drawing/2014/main" id="{A3333AE0-C60F-BA74-4E5C-9486C6A20361}"/>
              </a:ext>
            </a:extLst>
          </p:cNvPr>
          <p:cNvSpPr>
            <a:spLocks noGrp="1"/>
          </p:cNvSpPr>
          <p:nvPr>
            <p:ph type="body" sz="quarter" idx="10" hasCustomPrompt="1"/>
          </p:nvPr>
        </p:nvSpPr>
        <p:spPr>
          <a:xfrm>
            <a:off x="925662"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5" name="Tijdelijke aanduiding voor tekst 12">
            <a:extLst>
              <a:ext uri="{FF2B5EF4-FFF2-40B4-BE49-F238E27FC236}">
                <a16:creationId xmlns:a16="http://schemas.microsoft.com/office/drawing/2014/main" id="{F10C11EA-DC0D-D9D0-CFE8-11DB93638192}"/>
              </a:ext>
            </a:extLst>
          </p:cNvPr>
          <p:cNvSpPr>
            <a:spLocks noGrp="1"/>
          </p:cNvSpPr>
          <p:nvPr>
            <p:ph type="body" sz="quarter" idx="11" hasCustomPrompt="1"/>
          </p:nvPr>
        </p:nvSpPr>
        <p:spPr>
          <a:xfrm>
            <a:off x="925662" y="2258822"/>
            <a:ext cx="9982105" cy="383731"/>
          </a:xfrm>
          <a:prstGeom prst="rect">
            <a:avLst/>
          </a:prstGeom>
        </p:spPr>
        <p:txBody>
          <a:bodyPr/>
          <a:lstStyle>
            <a:lvl1pPr marL="0" indent="0">
              <a:buNone/>
              <a:defRPr sz="2000" b="1" cap="all" baseline="0">
                <a:solidFill>
                  <a:schemeClr val="accent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6" name="Tijdelijke aanduiding voor tekst 14">
            <a:extLst>
              <a:ext uri="{FF2B5EF4-FFF2-40B4-BE49-F238E27FC236}">
                <a16:creationId xmlns:a16="http://schemas.microsoft.com/office/drawing/2014/main" id="{B5A34C65-CD43-436D-6F71-614247B6E956}"/>
              </a:ext>
            </a:extLst>
          </p:cNvPr>
          <p:cNvSpPr>
            <a:spLocks noGrp="1"/>
          </p:cNvSpPr>
          <p:nvPr>
            <p:ph type="body" sz="quarter" idx="12" hasCustomPrompt="1"/>
          </p:nvPr>
        </p:nvSpPr>
        <p:spPr>
          <a:xfrm>
            <a:off x="925663" y="2791372"/>
            <a:ext cx="9982104"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pic>
        <p:nvPicPr>
          <p:cNvPr id="7" name="Afbeelding 6" descr="Afbeelding met logo&#10;&#10;Automatisch gegenereerde beschrijving">
            <a:extLst>
              <a:ext uri="{FF2B5EF4-FFF2-40B4-BE49-F238E27FC236}">
                <a16:creationId xmlns:a16="http://schemas.microsoft.com/office/drawing/2014/main" id="{9BB33C42-5B95-8101-9BBE-10F605F918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pic>
        <p:nvPicPr>
          <p:cNvPr id="3" name="Afbeelding 2">
            <a:extLst>
              <a:ext uri="{FF2B5EF4-FFF2-40B4-BE49-F238E27FC236}">
                <a16:creationId xmlns:a16="http://schemas.microsoft.com/office/drawing/2014/main" id="{857DDA86-307F-EA01-82BF-F9ECF4FF798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7300"/>
          <a:stretch/>
        </p:blipFill>
        <p:spPr>
          <a:xfrm>
            <a:off x="0" y="0"/>
            <a:ext cx="329076" cy="6858000"/>
          </a:xfrm>
          <a:prstGeom prst="rect">
            <a:avLst/>
          </a:prstGeom>
        </p:spPr>
      </p:pic>
      <p:sp>
        <p:nvSpPr>
          <p:cNvPr id="2" name="Tijdelijke aanduiding voor voettekst 1">
            <a:extLst>
              <a:ext uri="{FF2B5EF4-FFF2-40B4-BE49-F238E27FC236}">
                <a16:creationId xmlns:a16="http://schemas.microsoft.com/office/drawing/2014/main" id="{BD44360D-15EA-AD68-5FEE-8582C8DA1A00}"/>
              </a:ext>
            </a:extLst>
          </p:cNvPr>
          <p:cNvSpPr>
            <a:spLocks noGrp="1"/>
          </p:cNvSpPr>
          <p:nvPr>
            <p:ph type="ftr" sz="quarter" idx="13"/>
          </p:nvPr>
        </p:nvSpPr>
        <p:spPr/>
        <p:txBody>
          <a:bodyPr/>
          <a:lstStyle/>
          <a:p>
            <a:r>
              <a:rPr lang="nl-BE"/>
              <a:t>Kind &amp; Samenleving - TITEL</a:t>
            </a:r>
          </a:p>
        </p:txBody>
      </p:sp>
      <p:sp>
        <p:nvSpPr>
          <p:cNvPr id="8" name="Tijdelijke aanduiding voor dianummer 7">
            <a:extLst>
              <a:ext uri="{FF2B5EF4-FFF2-40B4-BE49-F238E27FC236}">
                <a16:creationId xmlns:a16="http://schemas.microsoft.com/office/drawing/2014/main" id="{BF317B5A-0CA0-D989-04F2-72D0A0D920A6}"/>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1604132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2">
    <p:spTree>
      <p:nvGrpSpPr>
        <p:cNvPr id="1" name=""/>
        <p:cNvGrpSpPr/>
        <p:nvPr/>
      </p:nvGrpSpPr>
      <p:grpSpPr>
        <a:xfrm>
          <a:off x="0" y="0"/>
          <a:ext cx="0" cy="0"/>
          <a:chOff x="0" y="0"/>
          <a:chExt cx="0" cy="0"/>
        </a:xfrm>
      </p:grpSpPr>
      <p:sp>
        <p:nvSpPr>
          <p:cNvPr id="4" name="Tijdelijke aanduiding voor tekst 7">
            <a:extLst>
              <a:ext uri="{FF2B5EF4-FFF2-40B4-BE49-F238E27FC236}">
                <a16:creationId xmlns:a16="http://schemas.microsoft.com/office/drawing/2014/main" id="{A3333AE0-C60F-BA74-4E5C-9486C6A20361}"/>
              </a:ext>
            </a:extLst>
          </p:cNvPr>
          <p:cNvSpPr>
            <a:spLocks noGrp="1"/>
          </p:cNvSpPr>
          <p:nvPr>
            <p:ph type="body" sz="quarter" idx="10" hasCustomPrompt="1"/>
          </p:nvPr>
        </p:nvSpPr>
        <p:spPr>
          <a:xfrm>
            <a:off x="925662"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5" name="Tijdelijke aanduiding voor tekst 12">
            <a:extLst>
              <a:ext uri="{FF2B5EF4-FFF2-40B4-BE49-F238E27FC236}">
                <a16:creationId xmlns:a16="http://schemas.microsoft.com/office/drawing/2014/main" id="{F10C11EA-DC0D-D9D0-CFE8-11DB93638192}"/>
              </a:ext>
            </a:extLst>
          </p:cNvPr>
          <p:cNvSpPr>
            <a:spLocks noGrp="1"/>
          </p:cNvSpPr>
          <p:nvPr>
            <p:ph type="body" sz="quarter" idx="11" hasCustomPrompt="1"/>
          </p:nvPr>
        </p:nvSpPr>
        <p:spPr>
          <a:xfrm>
            <a:off x="925662" y="2258822"/>
            <a:ext cx="9982105" cy="383731"/>
          </a:xfrm>
          <a:prstGeom prst="rect">
            <a:avLst/>
          </a:prstGeom>
        </p:spPr>
        <p:txBody>
          <a:bodyPr/>
          <a:lstStyle>
            <a:lvl1pPr marL="0" indent="0">
              <a:buNone/>
              <a:defRPr sz="2000" b="1" cap="all" baseline="0">
                <a:solidFill>
                  <a:schemeClr val="tx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6" name="Tijdelijke aanduiding voor tekst 14">
            <a:extLst>
              <a:ext uri="{FF2B5EF4-FFF2-40B4-BE49-F238E27FC236}">
                <a16:creationId xmlns:a16="http://schemas.microsoft.com/office/drawing/2014/main" id="{B5A34C65-CD43-436D-6F71-614247B6E956}"/>
              </a:ext>
            </a:extLst>
          </p:cNvPr>
          <p:cNvSpPr>
            <a:spLocks noGrp="1"/>
          </p:cNvSpPr>
          <p:nvPr>
            <p:ph type="body" sz="quarter" idx="12" hasCustomPrompt="1"/>
          </p:nvPr>
        </p:nvSpPr>
        <p:spPr>
          <a:xfrm>
            <a:off x="925663" y="2791372"/>
            <a:ext cx="9982104"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pic>
        <p:nvPicPr>
          <p:cNvPr id="7" name="Afbeelding 6" descr="Afbeelding met logo&#10;&#10;Automatisch gegenereerde beschrijving">
            <a:extLst>
              <a:ext uri="{FF2B5EF4-FFF2-40B4-BE49-F238E27FC236}">
                <a16:creationId xmlns:a16="http://schemas.microsoft.com/office/drawing/2014/main" id="{9BB33C42-5B95-8101-9BBE-10F605F918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pic>
        <p:nvPicPr>
          <p:cNvPr id="3" name="Afbeelding 2">
            <a:extLst>
              <a:ext uri="{FF2B5EF4-FFF2-40B4-BE49-F238E27FC236}">
                <a16:creationId xmlns:a16="http://schemas.microsoft.com/office/drawing/2014/main" id="{857DDA86-307F-EA01-82BF-F9ECF4FF798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7300"/>
          <a:stretch/>
        </p:blipFill>
        <p:spPr>
          <a:xfrm>
            <a:off x="0" y="0"/>
            <a:ext cx="329076" cy="6858000"/>
          </a:xfrm>
          <a:prstGeom prst="rect">
            <a:avLst/>
          </a:prstGeom>
        </p:spPr>
      </p:pic>
      <p:sp>
        <p:nvSpPr>
          <p:cNvPr id="9" name="Tijdelijke aanduiding voor voettekst 8">
            <a:extLst>
              <a:ext uri="{FF2B5EF4-FFF2-40B4-BE49-F238E27FC236}">
                <a16:creationId xmlns:a16="http://schemas.microsoft.com/office/drawing/2014/main" id="{EBEC8B6B-669C-BF9B-D531-E092EE85C71F}"/>
              </a:ext>
            </a:extLst>
          </p:cNvPr>
          <p:cNvSpPr>
            <a:spLocks noGrp="1"/>
          </p:cNvSpPr>
          <p:nvPr>
            <p:ph type="ftr" sz="quarter" idx="13"/>
          </p:nvPr>
        </p:nvSpPr>
        <p:spPr/>
        <p:txBody>
          <a:bodyPr/>
          <a:lstStyle/>
          <a:p>
            <a:r>
              <a:rPr lang="nl-BE"/>
              <a:t>Kind &amp; Samenleving - TITEL</a:t>
            </a:r>
          </a:p>
        </p:txBody>
      </p:sp>
      <p:sp>
        <p:nvSpPr>
          <p:cNvPr id="10" name="Tijdelijke aanduiding voor dianummer 9">
            <a:extLst>
              <a:ext uri="{FF2B5EF4-FFF2-40B4-BE49-F238E27FC236}">
                <a16:creationId xmlns:a16="http://schemas.microsoft.com/office/drawing/2014/main" id="{44A395EF-E98C-A124-A2F4-CDDA96787C6A}"/>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307363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3">
    <p:spTree>
      <p:nvGrpSpPr>
        <p:cNvPr id="1" name=""/>
        <p:cNvGrpSpPr/>
        <p:nvPr/>
      </p:nvGrpSpPr>
      <p:grpSpPr>
        <a:xfrm>
          <a:off x="0" y="0"/>
          <a:ext cx="0" cy="0"/>
          <a:chOff x="0" y="0"/>
          <a:chExt cx="0" cy="0"/>
        </a:xfrm>
      </p:grpSpPr>
      <p:pic>
        <p:nvPicPr>
          <p:cNvPr id="9" name="Afbeelding 8" descr="Afbeelding met pijl&#10;&#10;Automatisch gegenereerde beschrijving">
            <a:extLst>
              <a:ext uri="{FF2B5EF4-FFF2-40B4-BE49-F238E27FC236}">
                <a16:creationId xmlns:a16="http://schemas.microsoft.com/office/drawing/2014/main" id="{A2130720-D8A8-4486-C678-571BB13BD2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081"/>
          <a:stretch/>
        </p:blipFill>
        <p:spPr>
          <a:xfrm>
            <a:off x="6292907" y="1128839"/>
            <a:ext cx="5899093" cy="5729161"/>
          </a:xfrm>
          <a:prstGeom prst="rect">
            <a:avLst/>
          </a:prstGeom>
        </p:spPr>
      </p:pic>
      <p:pic>
        <p:nvPicPr>
          <p:cNvPr id="7" name="Afbeelding 6" descr="Afbeelding met logo&#10;&#10;Automatisch gegenereerde beschrijving">
            <a:extLst>
              <a:ext uri="{FF2B5EF4-FFF2-40B4-BE49-F238E27FC236}">
                <a16:creationId xmlns:a16="http://schemas.microsoft.com/office/drawing/2014/main" id="{9BB33C42-5B95-8101-9BBE-10F605F91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11" name="Tijdelijke aanduiding voor tekst 7">
            <a:extLst>
              <a:ext uri="{FF2B5EF4-FFF2-40B4-BE49-F238E27FC236}">
                <a16:creationId xmlns:a16="http://schemas.microsoft.com/office/drawing/2014/main" id="{FE673878-DF08-E281-77BB-0E9B5A6402F4}"/>
              </a:ext>
            </a:extLst>
          </p:cNvPr>
          <p:cNvSpPr>
            <a:spLocks noGrp="1"/>
          </p:cNvSpPr>
          <p:nvPr>
            <p:ph type="body" sz="quarter" idx="10" hasCustomPrompt="1"/>
          </p:nvPr>
        </p:nvSpPr>
        <p:spPr>
          <a:xfrm>
            <a:off x="925662"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12" name="Tijdelijke aanduiding voor tekst 12">
            <a:extLst>
              <a:ext uri="{FF2B5EF4-FFF2-40B4-BE49-F238E27FC236}">
                <a16:creationId xmlns:a16="http://schemas.microsoft.com/office/drawing/2014/main" id="{DF6EC956-AEB7-D337-9236-D87FCFAC59DA}"/>
              </a:ext>
            </a:extLst>
          </p:cNvPr>
          <p:cNvSpPr>
            <a:spLocks noGrp="1"/>
          </p:cNvSpPr>
          <p:nvPr>
            <p:ph type="body" sz="quarter" idx="11" hasCustomPrompt="1"/>
          </p:nvPr>
        </p:nvSpPr>
        <p:spPr>
          <a:xfrm>
            <a:off x="925662" y="2258822"/>
            <a:ext cx="9982105" cy="383731"/>
          </a:xfrm>
          <a:prstGeom prst="rect">
            <a:avLst/>
          </a:prstGeom>
        </p:spPr>
        <p:txBody>
          <a:bodyPr/>
          <a:lstStyle>
            <a:lvl1pPr marL="0" indent="0">
              <a:buNone/>
              <a:defRPr sz="2000" b="1" cap="all" baseline="0">
                <a:solidFill>
                  <a:schemeClr val="tx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14" name="Tijdelijke aanduiding voor tekst 14">
            <a:extLst>
              <a:ext uri="{FF2B5EF4-FFF2-40B4-BE49-F238E27FC236}">
                <a16:creationId xmlns:a16="http://schemas.microsoft.com/office/drawing/2014/main" id="{703BED68-4BFF-261E-FBAF-A210CE8280B3}"/>
              </a:ext>
            </a:extLst>
          </p:cNvPr>
          <p:cNvSpPr>
            <a:spLocks noGrp="1"/>
          </p:cNvSpPr>
          <p:nvPr>
            <p:ph type="body" sz="quarter" idx="12" hasCustomPrompt="1"/>
          </p:nvPr>
        </p:nvSpPr>
        <p:spPr>
          <a:xfrm>
            <a:off x="925663" y="2791372"/>
            <a:ext cx="9982104"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sp>
        <p:nvSpPr>
          <p:cNvPr id="5" name="Tijdelijke aanduiding voor voettekst 4">
            <a:extLst>
              <a:ext uri="{FF2B5EF4-FFF2-40B4-BE49-F238E27FC236}">
                <a16:creationId xmlns:a16="http://schemas.microsoft.com/office/drawing/2014/main" id="{0AA87909-6759-55BC-9202-9785C0ABDDB0}"/>
              </a:ext>
            </a:extLst>
          </p:cNvPr>
          <p:cNvSpPr>
            <a:spLocks noGrp="1"/>
          </p:cNvSpPr>
          <p:nvPr>
            <p:ph type="ftr" sz="quarter" idx="13"/>
          </p:nvPr>
        </p:nvSpPr>
        <p:spPr/>
        <p:txBody>
          <a:bodyPr/>
          <a:lstStyle/>
          <a:p>
            <a:r>
              <a:rPr lang="nl-BE"/>
              <a:t>Kind &amp; Samenleving - TITEL</a:t>
            </a:r>
          </a:p>
        </p:txBody>
      </p:sp>
      <p:sp>
        <p:nvSpPr>
          <p:cNvPr id="6" name="Tijdelijke aanduiding voor dianummer 5">
            <a:extLst>
              <a:ext uri="{FF2B5EF4-FFF2-40B4-BE49-F238E27FC236}">
                <a16:creationId xmlns:a16="http://schemas.microsoft.com/office/drawing/2014/main" id="{4AA7B36D-86F7-2A29-F369-FB29E4B39A7C}"/>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1660157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09B63F6-8328-D311-0285-D194A8E1FB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262" b="55886"/>
          <a:stretch/>
        </p:blipFill>
        <p:spPr>
          <a:xfrm>
            <a:off x="10135014" y="-1262743"/>
            <a:ext cx="6181725" cy="2525486"/>
          </a:xfrm>
          <a:prstGeom prst="rect">
            <a:avLst/>
          </a:prstGeom>
        </p:spPr>
      </p:pic>
      <p:sp>
        <p:nvSpPr>
          <p:cNvPr id="15" name="Tijdelijke aanduiding voor tekst 14">
            <a:extLst>
              <a:ext uri="{FF2B5EF4-FFF2-40B4-BE49-F238E27FC236}">
                <a16:creationId xmlns:a16="http://schemas.microsoft.com/office/drawing/2014/main" id="{677170AC-6880-5801-9F65-8292FEAC207A}"/>
              </a:ext>
            </a:extLst>
          </p:cNvPr>
          <p:cNvSpPr>
            <a:spLocks noGrp="1"/>
          </p:cNvSpPr>
          <p:nvPr>
            <p:ph type="body" sz="quarter" idx="12" hasCustomPrompt="1"/>
          </p:nvPr>
        </p:nvSpPr>
        <p:spPr>
          <a:xfrm>
            <a:off x="925661" y="2796853"/>
            <a:ext cx="9796125" cy="3665538"/>
          </a:xfrm>
          <a:prstGeom prst="rect">
            <a:avLst/>
          </a:prstGeom>
        </p:spPr>
        <p:txBody>
          <a:bodyPr/>
          <a:lstStyle>
            <a:lvl1pPr marL="285750" indent="-285750">
              <a:buClr>
                <a:schemeClr val="tx2"/>
              </a:buClr>
              <a:buFont typeface="Arial" panose="020B0604020202020204" pitchFamily="34" charset="0"/>
              <a:buChar char="•"/>
              <a:defRPr sz="1600">
                <a:solidFill>
                  <a:srgbClr val="003142"/>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sp>
        <p:nvSpPr>
          <p:cNvPr id="7" name="Tijdelijke aanduiding voor tekst 12">
            <a:extLst>
              <a:ext uri="{FF2B5EF4-FFF2-40B4-BE49-F238E27FC236}">
                <a16:creationId xmlns:a16="http://schemas.microsoft.com/office/drawing/2014/main" id="{666A92D5-AFCB-F895-D0A8-9650FF416E3C}"/>
              </a:ext>
            </a:extLst>
          </p:cNvPr>
          <p:cNvSpPr>
            <a:spLocks noGrp="1"/>
          </p:cNvSpPr>
          <p:nvPr>
            <p:ph type="body" sz="quarter" idx="11" hasCustomPrompt="1"/>
          </p:nvPr>
        </p:nvSpPr>
        <p:spPr>
          <a:xfrm>
            <a:off x="925662" y="2258822"/>
            <a:ext cx="9796126" cy="383731"/>
          </a:xfrm>
          <a:prstGeom prst="rect">
            <a:avLst/>
          </a:prstGeom>
        </p:spPr>
        <p:txBody>
          <a:bodyPr/>
          <a:lstStyle>
            <a:lvl1pPr marL="0" indent="0">
              <a:buNone/>
              <a:defRPr sz="2000" b="1" cap="all" baseline="0">
                <a:solidFill>
                  <a:schemeClr val="accent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pic>
        <p:nvPicPr>
          <p:cNvPr id="11" name="Afbeelding 10" descr="Afbeelding met logo&#10;&#10;Automatisch gegenereerde beschrijving">
            <a:extLst>
              <a:ext uri="{FF2B5EF4-FFF2-40B4-BE49-F238E27FC236}">
                <a16:creationId xmlns:a16="http://schemas.microsoft.com/office/drawing/2014/main" id="{7D5CECBF-D284-546F-1948-8A6DEC19BC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2" name="Tijdelijke aanduiding voor tekst 7">
            <a:extLst>
              <a:ext uri="{FF2B5EF4-FFF2-40B4-BE49-F238E27FC236}">
                <a16:creationId xmlns:a16="http://schemas.microsoft.com/office/drawing/2014/main" id="{C8E4B837-AEAB-C140-4F01-B67C4D7E5040}"/>
              </a:ext>
            </a:extLst>
          </p:cNvPr>
          <p:cNvSpPr>
            <a:spLocks noGrp="1"/>
          </p:cNvSpPr>
          <p:nvPr>
            <p:ph type="body" sz="quarter" idx="14" hasCustomPrompt="1"/>
          </p:nvPr>
        </p:nvSpPr>
        <p:spPr>
          <a:xfrm>
            <a:off x="925662"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6" name="Tijdelijke aanduiding voor voettekst 5">
            <a:extLst>
              <a:ext uri="{FF2B5EF4-FFF2-40B4-BE49-F238E27FC236}">
                <a16:creationId xmlns:a16="http://schemas.microsoft.com/office/drawing/2014/main" id="{6813CA6E-27C4-79DA-834B-A468926C41FC}"/>
              </a:ext>
            </a:extLst>
          </p:cNvPr>
          <p:cNvSpPr>
            <a:spLocks noGrp="1"/>
          </p:cNvSpPr>
          <p:nvPr>
            <p:ph type="ftr" sz="quarter" idx="15"/>
          </p:nvPr>
        </p:nvSpPr>
        <p:spPr/>
        <p:txBody>
          <a:bodyPr/>
          <a:lstStyle/>
          <a:p>
            <a:r>
              <a:rPr lang="nl-BE"/>
              <a:t>Kind &amp; Samenleving - TITEL</a:t>
            </a:r>
          </a:p>
        </p:txBody>
      </p:sp>
      <p:sp>
        <p:nvSpPr>
          <p:cNvPr id="8" name="Tijdelijke aanduiding voor dianummer 7">
            <a:extLst>
              <a:ext uri="{FF2B5EF4-FFF2-40B4-BE49-F238E27FC236}">
                <a16:creationId xmlns:a16="http://schemas.microsoft.com/office/drawing/2014/main" id="{A68FA0DE-9545-930F-5ABF-1F330E333442}"/>
              </a:ext>
            </a:extLst>
          </p:cNvPr>
          <p:cNvSpPr>
            <a:spLocks noGrp="1"/>
          </p:cNvSpPr>
          <p:nvPr>
            <p:ph type="sldNum" idx="16"/>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2389160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53EBB58-06EA-3472-7050-E0CBDDA8EC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262" b="55886"/>
          <a:stretch/>
        </p:blipFill>
        <p:spPr>
          <a:xfrm>
            <a:off x="10135014" y="-1262743"/>
            <a:ext cx="6181725" cy="2525486"/>
          </a:xfrm>
          <a:prstGeom prst="rect">
            <a:avLst/>
          </a:prstGeom>
        </p:spPr>
      </p:pic>
      <p:sp>
        <p:nvSpPr>
          <p:cNvPr id="15" name="Tijdelijke aanduiding voor tekst 14">
            <a:extLst>
              <a:ext uri="{FF2B5EF4-FFF2-40B4-BE49-F238E27FC236}">
                <a16:creationId xmlns:a16="http://schemas.microsoft.com/office/drawing/2014/main" id="{677170AC-6880-5801-9F65-8292FEAC207A}"/>
              </a:ext>
            </a:extLst>
          </p:cNvPr>
          <p:cNvSpPr>
            <a:spLocks noGrp="1"/>
          </p:cNvSpPr>
          <p:nvPr>
            <p:ph type="body" sz="quarter" idx="12" hasCustomPrompt="1"/>
          </p:nvPr>
        </p:nvSpPr>
        <p:spPr>
          <a:xfrm>
            <a:off x="925662" y="2796853"/>
            <a:ext cx="4919916" cy="3665538"/>
          </a:xfrm>
          <a:prstGeom prst="rect">
            <a:avLst/>
          </a:prstGeom>
        </p:spPr>
        <p:txBody>
          <a:bodyPr/>
          <a:lstStyle>
            <a:lvl1pPr marL="285750" indent="-285750">
              <a:buClr>
                <a:schemeClr val="tx2"/>
              </a:buClr>
              <a:buFont typeface="Arial" panose="020B0604020202020204" pitchFamily="34" charset="0"/>
              <a:buChar char="•"/>
              <a:defRPr sz="1600">
                <a:solidFill>
                  <a:srgbClr val="003142"/>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sp>
        <p:nvSpPr>
          <p:cNvPr id="4" name="Tijdelijke aanduiding voor tekst 14">
            <a:extLst>
              <a:ext uri="{FF2B5EF4-FFF2-40B4-BE49-F238E27FC236}">
                <a16:creationId xmlns:a16="http://schemas.microsoft.com/office/drawing/2014/main" id="{708EE166-3E07-2107-1C9B-7D5EC65AD277}"/>
              </a:ext>
            </a:extLst>
          </p:cNvPr>
          <p:cNvSpPr>
            <a:spLocks noGrp="1"/>
          </p:cNvSpPr>
          <p:nvPr>
            <p:ph type="body" sz="quarter" idx="13" hasCustomPrompt="1"/>
          </p:nvPr>
        </p:nvSpPr>
        <p:spPr>
          <a:xfrm>
            <a:off x="6019894" y="2796853"/>
            <a:ext cx="4919916" cy="3665538"/>
          </a:xfrm>
          <a:prstGeom prst="rect">
            <a:avLst/>
          </a:prstGeom>
        </p:spPr>
        <p:txBody>
          <a:bodyPr/>
          <a:lstStyle>
            <a:lvl1pPr marL="285750" indent="-285750">
              <a:buClr>
                <a:schemeClr val="tx2"/>
              </a:buClr>
              <a:buFont typeface="Arial" panose="020B0604020202020204" pitchFamily="34" charset="0"/>
              <a:buChar char="•"/>
              <a:defRPr sz="1600">
                <a:solidFill>
                  <a:srgbClr val="003142"/>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sp>
        <p:nvSpPr>
          <p:cNvPr id="7" name="Tijdelijke aanduiding voor tekst 12">
            <a:extLst>
              <a:ext uri="{FF2B5EF4-FFF2-40B4-BE49-F238E27FC236}">
                <a16:creationId xmlns:a16="http://schemas.microsoft.com/office/drawing/2014/main" id="{666A92D5-AFCB-F895-D0A8-9650FF416E3C}"/>
              </a:ext>
            </a:extLst>
          </p:cNvPr>
          <p:cNvSpPr>
            <a:spLocks noGrp="1"/>
          </p:cNvSpPr>
          <p:nvPr>
            <p:ph type="body" sz="quarter" idx="11" hasCustomPrompt="1"/>
          </p:nvPr>
        </p:nvSpPr>
        <p:spPr>
          <a:xfrm>
            <a:off x="925662" y="2258822"/>
            <a:ext cx="9796126" cy="383731"/>
          </a:xfrm>
          <a:prstGeom prst="rect">
            <a:avLst/>
          </a:prstGeom>
        </p:spPr>
        <p:txBody>
          <a:bodyPr/>
          <a:lstStyle>
            <a:lvl1pPr marL="0" indent="0">
              <a:buNone/>
              <a:defRPr sz="2000" b="1" cap="all" baseline="0">
                <a:solidFill>
                  <a:schemeClr val="accent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pic>
        <p:nvPicPr>
          <p:cNvPr id="11" name="Afbeelding 10" descr="Afbeelding met logo&#10;&#10;Automatisch gegenereerde beschrijving">
            <a:extLst>
              <a:ext uri="{FF2B5EF4-FFF2-40B4-BE49-F238E27FC236}">
                <a16:creationId xmlns:a16="http://schemas.microsoft.com/office/drawing/2014/main" id="{7D5CECBF-D284-546F-1948-8A6DEC19BC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2" name="Tijdelijke aanduiding voor tekst 7">
            <a:extLst>
              <a:ext uri="{FF2B5EF4-FFF2-40B4-BE49-F238E27FC236}">
                <a16:creationId xmlns:a16="http://schemas.microsoft.com/office/drawing/2014/main" id="{C8E4B837-AEAB-C140-4F01-B67C4D7E5040}"/>
              </a:ext>
            </a:extLst>
          </p:cNvPr>
          <p:cNvSpPr>
            <a:spLocks noGrp="1"/>
          </p:cNvSpPr>
          <p:nvPr>
            <p:ph type="body" sz="quarter" idx="14" hasCustomPrompt="1"/>
          </p:nvPr>
        </p:nvSpPr>
        <p:spPr>
          <a:xfrm>
            <a:off x="925662"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8" name="Tijdelijke aanduiding voor voettekst 7">
            <a:extLst>
              <a:ext uri="{FF2B5EF4-FFF2-40B4-BE49-F238E27FC236}">
                <a16:creationId xmlns:a16="http://schemas.microsoft.com/office/drawing/2014/main" id="{EAF87C0C-E124-EF16-28AE-EF8AE9797F2B}"/>
              </a:ext>
            </a:extLst>
          </p:cNvPr>
          <p:cNvSpPr>
            <a:spLocks noGrp="1"/>
          </p:cNvSpPr>
          <p:nvPr>
            <p:ph type="ftr" sz="quarter" idx="15"/>
          </p:nvPr>
        </p:nvSpPr>
        <p:spPr/>
        <p:txBody>
          <a:bodyPr/>
          <a:lstStyle/>
          <a:p>
            <a:r>
              <a:rPr lang="nl-BE"/>
              <a:t>Kind &amp; Samenleving - TITEL</a:t>
            </a:r>
          </a:p>
        </p:txBody>
      </p:sp>
      <p:sp>
        <p:nvSpPr>
          <p:cNvPr id="9" name="Tijdelijke aanduiding voor dianummer 8">
            <a:extLst>
              <a:ext uri="{FF2B5EF4-FFF2-40B4-BE49-F238E27FC236}">
                <a16:creationId xmlns:a16="http://schemas.microsoft.com/office/drawing/2014/main" id="{E06BADEC-50C9-B655-517F-ED584FE60A4D}"/>
              </a:ext>
            </a:extLst>
          </p:cNvPr>
          <p:cNvSpPr>
            <a:spLocks noGrp="1"/>
          </p:cNvSpPr>
          <p:nvPr>
            <p:ph type="sldNum" idx="16"/>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3121521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EEA9135-F51B-6787-87FC-673C526C4A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85011"/>
            <a:ext cx="12876464" cy="7243011"/>
          </a:xfrm>
          <a:prstGeom prst="rect">
            <a:avLst/>
          </a:prstGeom>
        </p:spPr>
      </p:pic>
      <p:sp>
        <p:nvSpPr>
          <p:cNvPr id="6" name="Tijdelijke aanduiding voor tekst 12">
            <a:extLst>
              <a:ext uri="{FF2B5EF4-FFF2-40B4-BE49-F238E27FC236}">
                <a16:creationId xmlns:a16="http://schemas.microsoft.com/office/drawing/2014/main" id="{6993B391-E751-0248-D341-FB3E5821F864}"/>
              </a:ext>
            </a:extLst>
          </p:cNvPr>
          <p:cNvSpPr>
            <a:spLocks noGrp="1"/>
          </p:cNvSpPr>
          <p:nvPr>
            <p:ph type="body" sz="quarter" idx="10" hasCustomPrompt="1"/>
          </p:nvPr>
        </p:nvSpPr>
        <p:spPr>
          <a:xfrm>
            <a:off x="1625599" y="1781469"/>
            <a:ext cx="8940800" cy="3295061"/>
          </a:xfrm>
          <a:prstGeom prst="rect">
            <a:avLst/>
          </a:prstGeom>
        </p:spPr>
        <p:txBody>
          <a:bodyPr anchor="ctr"/>
          <a:lstStyle>
            <a:lvl1pPr marL="0" indent="0" algn="ctr">
              <a:lnSpc>
                <a:spcPct val="100000"/>
              </a:lnSpc>
              <a:buNone/>
              <a:defRPr sz="4000" b="1" i="0">
                <a:solidFill>
                  <a:schemeClr val="bg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“Voorziene plaats voor quote of uitgelicht stuk tekst als voorbeeld.”</a:t>
            </a:r>
            <a:endParaRPr lang="nl-BE"/>
          </a:p>
        </p:txBody>
      </p:sp>
      <p:sp>
        <p:nvSpPr>
          <p:cNvPr id="11" name="Tijdelijke aanduiding voor tekst 14">
            <a:extLst>
              <a:ext uri="{FF2B5EF4-FFF2-40B4-BE49-F238E27FC236}">
                <a16:creationId xmlns:a16="http://schemas.microsoft.com/office/drawing/2014/main" id="{40410134-C0ED-D3E1-FB9A-3E99B709758E}"/>
              </a:ext>
            </a:extLst>
          </p:cNvPr>
          <p:cNvSpPr>
            <a:spLocks noGrp="1"/>
          </p:cNvSpPr>
          <p:nvPr>
            <p:ph type="body" sz="quarter" idx="11" hasCustomPrompt="1"/>
          </p:nvPr>
        </p:nvSpPr>
        <p:spPr>
          <a:xfrm>
            <a:off x="4786739" y="5587662"/>
            <a:ext cx="2618519" cy="274574"/>
          </a:xfrm>
          <a:prstGeom prst="rect">
            <a:avLst/>
          </a:prstGeom>
        </p:spPr>
        <p:txBody>
          <a:bodyPr/>
          <a:lstStyle>
            <a:lvl1pPr marL="0" indent="0" algn="ctr">
              <a:buNone/>
              <a:defRPr sz="1500" b="1" i="0">
                <a:solidFill>
                  <a:schemeClr val="bg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Naam Voornaam</a:t>
            </a:r>
            <a:endParaRPr lang="nl-BE"/>
          </a:p>
        </p:txBody>
      </p:sp>
      <p:pic>
        <p:nvPicPr>
          <p:cNvPr id="2" name="Afbeelding 1" descr="Afbeelding met logo&#10;&#10;Automatisch gegenereerde beschrijving">
            <a:extLst>
              <a:ext uri="{FF2B5EF4-FFF2-40B4-BE49-F238E27FC236}">
                <a16:creationId xmlns:a16="http://schemas.microsoft.com/office/drawing/2014/main" id="{8FB434D2-4339-7653-393C-A8AC6B26F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Tree>
    <p:extLst>
      <p:ext uri="{BB962C8B-B14F-4D97-AF65-F5344CB8AC3E}">
        <p14:creationId xmlns:p14="http://schemas.microsoft.com/office/powerpoint/2010/main" val="4170429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F06DF4C3-5384-7CB4-E30B-B8B8615300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FB32CA96-1608-7B62-6969-96E8AD3D238B}"/>
              </a:ext>
            </a:extLst>
          </p:cNvPr>
          <p:cNvSpPr>
            <a:spLocks noGrp="1"/>
          </p:cNvSpPr>
          <p:nvPr>
            <p:ph type="body" sz="quarter" idx="10" hasCustomPrompt="1"/>
          </p:nvPr>
        </p:nvSpPr>
        <p:spPr>
          <a:xfrm>
            <a:off x="1625599" y="1781469"/>
            <a:ext cx="8940800" cy="3295061"/>
          </a:xfrm>
          <a:prstGeom prst="rect">
            <a:avLst/>
          </a:prstGeom>
        </p:spPr>
        <p:txBody>
          <a:bodyPr anchor="ctr"/>
          <a:lstStyle>
            <a:lvl1pPr marL="0" indent="0" algn="ctr">
              <a:lnSpc>
                <a:spcPct val="100000"/>
              </a:lnSpc>
              <a:buNone/>
              <a:defRPr sz="4000" b="1" i="0">
                <a:solidFill>
                  <a:schemeClr val="bg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“Voorziene plaats voor quote of uitgelicht stuk tekst als voorbeeld.”</a:t>
            </a:r>
            <a:endParaRPr lang="nl-BE"/>
          </a:p>
        </p:txBody>
      </p:sp>
      <p:sp>
        <p:nvSpPr>
          <p:cNvPr id="15" name="Tijdelijke aanduiding voor tekst 14">
            <a:extLst>
              <a:ext uri="{FF2B5EF4-FFF2-40B4-BE49-F238E27FC236}">
                <a16:creationId xmlns:a16="http://schemas.microsoft.com/office/drawing/2014/main" id="{F7E469B2-E08C-C16F-E4A5-15F76983FF2E}"/>
              </a:ext>
            </a:extLst>
          </p:cNvPr>
          <p:cNvSpPr>
            <a:spLocks noGrp="1"/>
          </p:cNvSpPr>
          <p:nvPr>
            <p:ph type="body" sz="quarter" idx="11" hasCustomPrompt="1"/>
          </p:nvPr>
        </p:nvSpPr>
        <p:spPr>
          <a:xfrm>
            <a:off x="4786739" y="5587662"/>
            <a:ext cx="2618519" cy="274574"/>
          </a:xfrm>
          <a:prstGeom prst="rect">
            <a:avLst/>
          </a:prstGeom>
        </p:spPr>
        <p:txBody>
          <a:bodyPr/>
          <a:lstStyle>
            <a:lvl1pPr marL="0" indent="0" algn="ctr">
              <a:buNone/>
              <a:defRPr sz="1500" b="1" i="0" baseline="0">
                <a:solidFill>
                  <a:schemeClr val="bg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Naam Voornaam</a:t>
            </a:r>
            <a:endParaRPr lang="nl-BE"/>
          </a:p>
        </p:txBody>
      </p:sp>
      <p:pic>
        <p:nvPicPr>
          <p:cNvPr id="16" name="Afbeelding 15" descr="Afbeelding met logo&#10;&#10;Automatisch gegenereerde beschrijving">
            <a:extLst>
              <a:ext uri="{FF2B5EF4-FFF2-40B4-BE49-F238E27FC236}">
                <a16:creationId xmlns:a16="http://schemas.microsoft.com/office/drawing/2014/main" id="{D4FED9AB-9650-1291-F408-076BFF024A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Tree>
    <p:extLst>
      <p:ext uri="{BB962C8B-B14F-4D97-AF65-F5344CB8AC3E}">
        <p14:creationId xmlns:p14="http://schemas.microsoft.com/office/powerpoint/2010/main" val="894287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F6C64C0-69F3-3B5C-7705-E01941FAE8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Vrije vorm 7">
            <a:extLst>
              <a:ext uri="{FF2B5EF4-FFF2-40B4-BE49-F238E27FC236}">
                <a16:creationId xmlns:a16="http://schemas.microsoft.com/office/drawing/2014/main" id="{B604054F-2BFC-8A66-7977-0BAE79DCFB8B}"/>
              </a:ext>
            </a:extLst>
          </p:cNvPr>
          <p:cNvSpPr/>
          <p:nvPr userDrawn="1"/>
        </p:nvSpPr>
        <p:spPr>
          <a:xfrm>
            <a:off x="8537608" y="-231006"/>
            <a:ext cx="3782729" cy="1299410"/>
          </a:xfrm>
          <a:custGeom>
            <a:avLst/>
            <a:gdLst>
              <a:gd name="connsiteX0" fmla="*/ 0 w 3782729"/>
              <a:gd name="connsiteY0" fmla="*/ 182880 h 1299410"/>
              <a:gd name="connsiteX1" fmla="*/ 0 w 3782729"/>
              <a:gd name="connsiteY1" fmla="*/ 182880 h 1299410"/>
              <a:gd name="connsiteX2" fmla="*/ 105878 w 3782729"/>
              <a:gd name="connsiteY2" fmla="*/ 269507 h 1299410"/>
              <a:gd name="connsiteX3" fmla="*/ 154005 w 3782729"/>
              <a:gd name="connsiteY3" fmla="*/ 288758 h 1299410"/>
              <a:gd name="connsiteX4" fmla="*/ 182880 w 3782729"/>
              <a:gd name="connsiteY4" fmla="*/ 308008 h 1299410"/>
              <a:gd name="connsiteX5" fmla="*/ 221381 w 3782729"/>
              <a:gd name="connsiteY5" fmla="*/ 327259 h 1299410"/>
              <a:gd name="connsiteX6" fmla="*/ 279133 w 3782729"/>
              <a:gd name="connsiteY6" fmla="*/ 346509 h 1299410"/>
              <a:gd name="connsiteX7" fmla="*/ 336885 w 3782729"/>
              <a:gd name="connsiteY7" fmla="*/ 375385 h 1299410"/>
              <a:gd name="connsiteX8" fmla="*/ 462013 w 3782729"/>
              <a:gd name="connsiteY8" fmla="*/ 423511 h 1299410"/>
              <a:gd name="connsiteX9" fmla="*/ 490889 w 3782729"/>
              <a:gd name="connsiteY9" fmla="*/ 442762 h 1299410"/>
              <a:gd name="connsiteX10" fmla="*/ 567891 w 3782729"/>
              <a:gd name="connsiteY10" fmla="*/ 481263 h 1299410"/>
              <a:gd name="connsiteX11" fmla="*/ 596767 w 3782729"/>
              <a:gd name="connsiteY11" fmla="*/ 500513 h 1299410"/>
              <a:gd name="connsiteX12" fmla="*/ 673769 w 3782729"/>
              <a:gd name="connsiteY12" fmla="*/ 539014 h 1299410"/>
              <a:gd name="connsiteX13" fmla="*/ 712270 w 3782729"/>
              <a:gd name="connsiteY13" fmla="*/ 558265 h 1299410"/>
              <a:gd name="connsiteX14" fmla="*/ 770021 w 3782729"/>
              <a:gd name="connsiteY14" fmla="*/ 606391 h 1299410"/>
              <a:gd name="connsiteX15" fmla="*/ 827773 w 3782729"/>
              <a:gd name="connsiteY15" fmla="*/ 644892 h 1299410"/>
              <a:gd name="connsiteX16" fmla="*/ 885525 w 3782729"/>
              <a:gd name="connsiteY16" fmla="*/ 683393 h 1299410"/>
              <a:gd name="connsiteX17" fmla="*/ 914400 w 3782729"/>
              <a:gd name="connsiteY17" fmla="*/ 702644 h 1299410"/>
              <a:gd name="connsiteX18" fmla="*/ 972152 w 3782729"/>
              <a:gd name="connsiteY18" fmla="*/ 721894 h 1299410"/>
              <a:gd name="connsiteX19" fmla="*/ 1001028 w 3782729"/>
              <a:gd name="connsiteY19" fmla="*/ 741145 h 1299410"/>
              <a:gd name="connsiteX20" fmla="*/ 1068405 w 3782729"/>
              <a:gd name="connsiteY20" fmla="*/ 760395 h 1299410"/>
              <a:gd name="connsiteX21" fmla="*/ 1135781 w 3782729"/>
              <a:gd name="connsiteY21" fmla="*/ 798897 h 1299410"/>
              <a:gd name="connsiteX22" fmla="*/ 1164657 w 3782729"/>
              <a:gd name="connsiteY22" fmla="*/ 818147 h 1299410"/>
              <a:gd name="connsiteX23" fmla="*/ 1222409 w 3782729"/>
              <a:gd name="connsiteY23" fmla="*/ 837398 h 1299410"/>
              <a:gd name="connsiteX24" fmla="*/ 1251285 w 3782729"/>
              <a:gd name="connsiteY24" fmla="*/ 847023 h 1299410"/>
              <a:gd name="connsiteX25" fmla="*/ 1280160 w 3782729"/>
              <a:gd name="connsiteY25" fmla="*/ 866273 h 1299410"/>
              <a:gd name="connsiteX26" fmla="*/ 1376413 w 3782729"/>
              <a:gd name="connsiteY26" fmla="*/ 885524 h 1299410"/>
              <a:gd name="connsiteX27" fmla="*/ 1434165 w 3782729"/>
              <a:gd name="connsiteY27" fmla="*/ 904774 h 1299410"/>
              <a:gd name="connsiteX28" fmla="*/ 1463040 w 3782729"/>
              <a:gd name="connsiteY28" fmla="*/ 924025 h 1299410"/>
              <a:gd name="connsiteX29" fmla="*/ 1520792 w 3782729"/>
              <a:gd name="connsiteY29" fmla="*/ 943275 h 1299410"/>
              <a:gd name="connsiteX30" fmla="*/ 1578544 w 3782729"/>
              <a:gd name="connsiteY30" fmla="*/ 981777 h 1299410"/>
              <a:gd name="connsiteX31" fmla="*/ 1694047 w 3782729"/>
              <a:gd name="connsiteY31" fmla="*/ 1010652 h 1299410"/>
              <a:gd name="connsiteX32" fmla="*/ 1722923 w 3782729"/>
              <a:gd name="connsiteY32" fmla="*/ 1020278 h 1299410"/>
              <a:gd name="connsiteX33" fmla="*/ 1751798 w 3782729"/>
              <a:gd name="connsiteY33" fmla="*/ 1039528 h 1299410"/>
              <a:gd name="connsiteX34" fmla="*/ 1790299 w 3782729"/>
              <a:gd name="connsiteY34" fmla="*/ 1049153 h 1299410"/>
              <a:gd name="connsiteX35" fmla="*/ 1819175 w 3782729"/>
              <a:gd name="connsiteY35" fmla="*/ 1058779 h 1299410"/>
              <a:gd name="connsiteX36" fmla="*/ 1857676 w 3782729"/>
              <a:gd name="connsiteY36" fmla="*/ 1068404 h 1299410"/>
              <a:gd name="connsiteX37" fmla="*/ 1915428 w 3782729"/>
              <a:gd name="connsiteY37" fmla="*/ 1087654 h 1299410"/>
              <a:gd name="connsiteX38" fmla="*/ 1992430 w 3782729"/>
              <a:gd name="connsiteY38" fmla="*/ 1106905 h 1299410"/>
              <a:gd name="connsiteX39" fmla="*/ 2050181 w 3782729"/>
              <a:gd name="connsiteY39" fmla="*/ 1126155 h 1299410"/>
              <a:gd name="connsiteX40" fmla="*/ 2127184 w 3782729"/>
              <a:gd name="connsiteY40" fmla="*/ 1145406 h 1299410"/>
              <a:gd name="connsiteX41" fmla="*/ 2165685 w 3782729"/>
              <a:gd name="connsiteY41" fmla="*/ 1164657 h 1299410"/>
              <a:gd name="connsiteX42" fmla="*/ 2223436 w 3782729"/>
              <a:gd name="connsiteY42" fmla="*/ 1183907 h 1299410"/>
              <a:gd name="connsiteX43" fmla="*/ 2252312 w 3782729"/>
              <a:gd name="connsiteY43" fmla="*/ 1203158 h 1299410"/>
              <a:gd name="connsiteX44" fmla="*/ 2310064 w 3782729"/>
              <a:gd name="connsiteY44" fmla="*/ 1222408 h 1299410"/>
              <a:gd name="connsiteX45" fmla="*/ 2598821 w 3782729"/>
              <a:gd name="connsiteY45" fmla="*/ 1241659 h 1299410"/>
              <a:gd name="connsiteX46" fmla="*/ 2733575 w 3782729"/>
              <a:gd name="connsiteY46" fmla="*/ 1280160 h 1299410"/>
              <a:gd name="connsiteX47" fmla="*/ 2762451 w 3782729"/>
              <a:gd name="connsiteY47" fmla="*/ 1289785 h 1299410"/>
              <a:gd name="connsiteX48" fmla="*/ 2791327 w 3782729"/>
              <a:gd name="connsiteY48" fmla="*/ 1299410 h 1299410"/>
              <a:gd name="connsiteX49" fmla="*/ 2993457 w 3782729"/>
              <a:gd name="connsiteY49" fmla="*/ 1289785 h 1299410"/>
              <a:gd name="connsiteX50" fmla="*/ 3022333 w 3782729"/>
              <a:gd name="connsiteY50" fmla="*/ 1280160 h 1299410"/>
              <a:gd name="connsiteX51" fmla="*/ 3070459 w 3782729"/>
              <a:gd name="connsiteY51" fmla="*/ 1270534 h 1299410"/>
              <a:gd name="connsiteX52" fmla="*/ 3128211 w 3782729"/>
              <a:gd name="connsiteY52" fmla="*/ 1251284 h 1299410"/>
              <a:gd name="connsiteX53" fmla="*/ 3157087 w 3782729"/>
              <a:gd name="connsiteY53" fmla="*/ 1241659 h 1299410"/>
              <a:gd name="connsiteX54" fmla="*/ 3359217 w 3782729"/>
              <a:gd name="connsiteY54" fmla="*/ 1222408 h 1299410"/>
              <a:gd name="connsiteX55" fmla="*/ 3455470 w 3782729"/>
              <a:gd name="connsiteY55" fmla="*/ 1203158 h 1299410"/>
              <a:gd name="connsiteX56" fmla="*/ 3493971 w 3782729"/>
              <a:gd name="connsiteY56" fmla="*/ 1193532 h 1299410"/>
              <a:gd name="connsiteX57" fmla="*/ 3580598 w 3782729"/>
              <a:gd name="connsiteY57" fmla="*/ 1183907 h 1299410"/>
              <a:gd name="connsiteX58" fmla="*/ 3667226 w 3782729"/>
              <a:gd name="connsiteY58" fmla="*/ 1155031 h 1299410"/>
              <a:gd name="connsiteX59" fmla="*/ 3696101 w 3782729"/>
              <a:gd name="connsiteY59" fmla="*/ 1145406 h 1299410"/>
              <a:gd name="connsiteX60" fmla="*/ 3724977 w 3782729"/>
              <a:gd name="connsiteY60" fmla="*/ 1126155 h 1299410"/>
              <a:gd name="connsiteX61" fmla="*/ 3744228 w 3782729"/>
              <a:gd name="connsiteY61" fmla="*/ 1097280 h 1299410"/>
              <a:gd name="connsiteX62" fmla="*/ 3773104 w 3782729"/>
              <a:gd name="connsiteY62" fmla="*/ 1001027 h 1299410"/>
              <a:gd name="connsiteX63" fmla="*/ 3782729 w 3782729"/>
              <a:gd name="connsiteY63" fmla="*/ 539014 h 1299410"/>
              <a:gd name="connsiteX64" fmla="*/ 3773104 w 3782729"/>
              <a:gd name="connsiteY64" fmla="*/ 221381 h 1299410"/>
              <a:gd name="connsiteX65" fmla="*/ 3753853 w 3782729"/>
              <a:gd name="connsiteY65" fmla="*/ 144379 h 1299410"/>
              <a:gd name="connsiteX66" fmla="*/ 3686476 w 3782729"/>
              <a:gd name="connsiteY66" fmla="*/ 57751 h 1299410"/>
              <a:gd name="connsiteX67" fmla="*/ 3609474 w 3782729"/>
              <a:gd name="connsiteY67" fmla="*/ 28875 h 1299410"/>
              <a:gd name="connsiteX68" fmla="*/ 3561348 w 3782729"/>
              <a:gd name="connsiteY68" fmla="*/ 19250 h 1299410"/>
              <a:gd name="connsiteX69" fmla="*/ 3397718 w 3782729"/>
              <a:gd name="connsiteY69" fmla="*/ 0 h 1299410"/>
              <a:gd name="connsiteX70" fmla="*/ 1828800 w 3782729"/>
              <a:gd name="connsiteY70" fmla="*/ 9625 h 1299410"/>
              <a:gd name="connsiteX71" fmla="*/ 1655546 w 3782729"/>
              <a:gd name="connsiteY71" fmla="*/ 28875 h 1299410"/>
              <a:gd name="connsiteX72" fmla="*/ 1559293 w 3782729"/>
              <a:gd name="connsiteY72" fmla="*/ 38501 h 1299410"/>
              <a:gd name="connsiteX73" fmla="*/ 1337912 w 3782729"/>
              <a:gd name="connsiteY73" fmla="*/ 57751 h 1299410"/>
              <a:gd name="connsiteX74" fmla="*/ 1058779 w 3782729"/>
              <a:gd name="connsiteY74" fmla="*/ 77002 h 1299410"/>
              <a:gd name="connsiteX75" fmla="*/ 972152 w 3782729"/>
              <a:gd name="connsiteY75" fmla="*/ 86627 h 1299410"/>
              <a:gd name="connsiteX76" fmla="*/ 269508 w 3782729"/>
              <a:gd name="connsiteY76" fmla="*/ 86627 h 1299410"/>
              <a:gd name="connsiteX77" fmla="*/ 202131 w 3782729"/>
              <a:gd name="connsiteY77" fmla="*/ 96252 h 1299410"/>
              <a:gd name="connsiteX78" fmla="*/ 144379 w 3782729"/>
              <a:gd name="connsiteY78" fmla="*/ 115503 h 1299410"/>
              <a:gd name="connsiteX79" fmla="*/ 86628 w 3782729"/>
              <a:gd name="connsiteY79" fmla="*/ 154004 h 1299410"/>
              <a:gd name="connsiteX80" fmla="*/ 0 w 3782729"/>
              <a:gd name="connsiteY80" fmla="*/ 182880 h 12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782729" h="1299410">
                <a:moveTo>
                  <a:pt x="0" y="182880"/>
                </a:moveTo>
                <a:lnTo>
                  <a:pt x="0" y="182880"/>
                </a:lnTo>
                <a:cubicBezTo>
                  <a:pt x="5649" y="187722"/>
                  <a:pt x="83796" y="257239"/>
                  <a:pt x="105878" y="269507"/>
                </a:cubicBezTo>
                <a:cubicBezTo>
                  <a:pt x="120982" y="277898"/>
                  <a:pt x="138551" y="281031"/>
                  <a:pt x="154005" y="288758"/>
                </a:cubicBezTo>
                <a:cubicBezTo>
                  <a:pt x="164352" y="293931"/>
                  <a:pt x="172836" y="302269"/>
                  <a:pt x="182880" y="308008"/>
                </a:cubicBezTo>
                <a:cubicBezTo>
                  <a:pt x="195338" y="315127"/>
                  <a:pt x="208059" y="321930"/>
                  <a:pt x="221381" y="327259"/>
                </a:cubicBezTo>
                <a:cubicBezTo>
                  <a:pt x="240222" y="334795"/>
                  <a:pt x="279133" y="346509"/>
                  <a:pt x="279133" y="346509"/>
                </a:cubicBezTo>
                <a:cubicBezTo>
                  <a:pt x="324713" y="376897"/>
                  <a:pt x="289788" y="357271"/>
                  <a:pt x="336885" y="375385"/>
                </a:cubicBezTo>
                <a:cubicBezTo>
                  <a:pt x="474259" y="428221"/>
                  <a:pt x="391046" y="399856"/>
                  <a:pt x="462013" y="423511"/>
                </a:cubicBezTo>
                <a:cubicBezTo>
                  <a:pt x="471638" y="429928"/>
                  <a:pt x="480733" y="437222"/>
                  <a:pt x="490889" y="442762"/>
                </a:cubicBezTo>
                <a:cubicBezTo>
                  <a:pt x="516082" y="456504"/>
                  <a:pt x="544013" y="465345"/>
                  <a:pt x="567891" y="481263"/>
                </a:cubicBezTo>
                <a:cubicBezTo>
                  <a:pt x="577516" y="487680"/>
                  <a:pt x="586611" y="494974"/>
                  <a:pt x="596767" y="500513"/>
                </a:cubicBezTo>
                <a:cubicBezTo>
                  <a:pt x="621960" y="514254"/>
                  <a:pt x="648102" y="526180"/>
                  <a:pt x="673769" y="539014"/>
                </a:cubicBezTo>
                <a:cubicBezTo>
                  <a:pt x="686603" y="545431"/>
                  <a:pt x="700331" y="550306"/>
                  <a:pt x="712270" y="558265"/>
                </a:cubicBezTo>
                <a:cubicBezTo>
                  <a:pt x="815446" y="627046"/>
                  <a:pt x="658866" y="519936"/>
                  <a:pt x="770021" y="606391"/>
                </a:cubicBezTo>
                <a:cubicBezTo>
                  <a:pt x="788284" y="620595"/>
                  <a:pt x="808522" y="632058"/>
                  <a:pt x="827773" y="644892"/>
                </a:cubicBezTo>
                <a:lnTo>
                  <a:pt x="885525" y="683393"/>
                </a:lnTo>
                <a:cubicBezTo>
                  <a:pt x="895150" y="689810"/>
                  <a:pt x="903426" y="698986"/>
                  <a:pt x="914400" y="702644"/>
                </a:cubicBezTo>
                <a:lnTo>
                  <a:pt x="972152" y="721894"/>
                </a:lnTo>
                <a:cubicBezTo>
                  <a:pt x="981777" y="728311"/>
                  <a:pt x="990681" y="735972"/>
                  <a:pt x="1001028" y="741145"/>
                </a:cubicBezTo>
                <a:cubicBezTo>
                  <a:pt x="1014835" y="748049"/>
                  <a:pt x="1056071" y="757312"/>
                  <a:pt x="1068405" y="760395"/>
                </a:cubicBezTo>
                <a:cubicBezTo>
                  <a:pt x="1138737" y="807286"/>
                  <a:pt x="1050319" y="750062"/>
                  <a:pt x="1135781" y="798897"/>
                </a:cubicBezTo>
                <a:cubicBezTo>
                  <a:pt x="1145825" y="804636"/>
                  <a:pt x="1154086" y="813449"/>
                  <a:pt x="1164657" y="818147"/>
                </a:cubicBezTo>
                <a:cubicBezTo>
                  <a:pt x="1183200" y="826388"/>
                  <a:pt x="1203158" y="830981"/>
                  <a:pt x="1222409" y="837398"/>
                </a:cubicBezTo>
                <a:lnTo>
                  <a:pt x="1251285" y="847023"/>
                </a:lnTo>
                <a:cubicBezTo>
                  <a:pt x="1260910" y="853440"/>
                  <a:pt x="1269528" y="861716"/>
                  <a:pt x="1280160" y="866273"/>
                </a:cubicBezTo>
                <a:cubicBezTo>
                  <a:pt x="1302562" y="875874"/>
                  <a:pt x="1357295" y="880745"/>
                  <a:pt x="1376413" y="885524"/>
                </a:cubicBezTo>
                <a:cubicBezTo>
                  <a:pt x="1396099" y="890445"/>
                  <a:pt x="1434165" y="904774"/>
                  <a:pt x="1434165" y="904774"/>
                </a:cubicBezTo>
                <a:cubicBezTo>
                  <a:pt x="1443790" y="911191"/>
                  <a:pt x="1452469" y="919327"/>
                  <a:pt x="1463040" y="924025"/>
                </a:cubicBezTo>
                <a:cubicBezTo>
                  <a:pt x="1481583" y="932266"/>
                  <a:pt x="1520792" y="943275"/>
                  <a:pt x="1520792" y="943275"/>
                </a:cubicBezTo>
                <a:cubicBezTo>
                  <a:pt x="1540043" y="956109"/>
                  <a:pt x="1556595" y="974461"/>
                  <a:pt x="1578544" y="981777"/>
                </a:cubicBezTo>
                <a:cubicBezTo>
                  <a:pt x="1654810" y="1007198"/>
                  <a:pt x="1616279" y="997691"/>
                  <a:pt x="1694047" y="1010652"/>
                </a:cubicBezTo>
                <a:cubicBezTo>
                  <a:pt x="1703672" y="1013861"/>
                  <a:pt x="1713848" y="1015740"/>
                  <a:pt x="1722923" y="1020278"/>
                </a:cubicBezTo>
                <a:cubicBezTo>
                  <a:pt x="1733270" y="1025451"/>
                  <a:pt x="1741165" y="1034971"/>
                  <a:pt x="1751798" y="1039528"/>
                </a:cubicBezTo>
                <a:cubicBezTo>
                  <a:pt x="1763957" y="1044739"/>
                  <a:pt x="1777579" y="1045519"/>
                  <a:pt x="1790299" y="1049153"/>
                </a:cubicBezTo>
                <a:cubicBezTo>
                  <a:pt x="1800055" y="1051940"/>
                  <a:pt x="1809419" y="1055992"/>
                  <a:pt x="1819175" y="1058779"/>
                </a:cubicBezTo>
                <a:cubicBezTo>
                  <a:pt x="1831895" y="1062413"/>
                  <a:pt x="1845005" y="1064603"/>
                  <a:pt x="1857676" y="1068404"/>
                </a:cubicBezTo>
                <a:cubicBezTo>
                  <a:pt x="1877112" y="1074235"/>
                  <a:pt x="1895742" y="1082732"/>
                  <a:pt x="1915428" y="1087654"/>
                </a:cubicBezTo>
                <a:cubicBezTo>
                  <a:pt x="1941095" y="1094071"/>
                  <a:pt x="1967330" y="1098539"/>
                  <a:pt x="1992430" y="1106905"/>
                </a:cubicBezTo>
                <a:cubicBezTo>
                  <a:pt x="2011680" y="1113322"/>
                  <a:pt x="2030283" y="1122175"/>
                  <a:pt x="2050181" y="1126155"/>
                </a:cubicBezTo>
                <a:cubicBezTo>
                  <a:pt x="2078423" y="1131804"/>
                  <a:pt x="2101289" y="1134308"/>
                  <a:pt x="2127184" y="1145406"/>
                </a:cubicBezTo>
                <a:cubicBezTo>
                  <a:pt x="2140372" y="1151058"/>
                  <a:pt x="2152363" y="1159328"/>
                  <a:pt x="2165685" y="1164657"/>
                </a:cubicBezTo>
                <a:cubicBezTo>
                  <a:pt x="2184525" y="1172193"/>
                  <a:pt x="2223436" y="1183907"/>
                  <a:pt x="2223436" y="1183907"/>
                </a:cubicBezTo>
                <a:cubicBezTo>
                  <a:pt x="2233061" y="1190324"/>
                  <a:pt x="2241741" y="1198460"/>
                  <a:pt x="2252312" y="1203158"/>
                </a:cubicBezTo>
                <a:cubicBezTo>
                  <a:pt x="2270855" y="1211399"/>
                  <a:pt x="2290813" y="1215991"/>
                  <a:pt x="2310064" y="1222408"/>
                </a:cubicBezTo>
                <a:cubicBezTo>
                  <a:pt x="2421180" y="1259446"/>
                  <a:pt x="2328776" y="1231657"/>
                  <a:pt x="2598821" y="1241659"/>
                </a:cubicBezTo>
                <a:cubicBezTo>
                  <a:pt x="2695520" y="1265833"/>
                  <a:pt x="2650717" y="1252540"/>
                  <a:pt x="2733575" y="1280160"/>
                </a:cubicBezTo>
                <a:lnTo>
                  <a:pt x="2762451" y="1289785"/>
                </a:lnTo>
                <a:lnTo>
                  <a:pt x="2791327" y="1299410"/>
                </a:lnTo>
                <a:cubicBezTo>
                  <a:pt x="2858704" y="1296202"/>
                  <a:pt x="2926237" y="1295387"/>
                  <a:pt x="2993457" y="1289785"/>
                </a:cubicBezTo>
                <a:cubicBezTo>
                  <a:pt x="3003568" y="1288942"/>
                  <a:pt x="3012490" y="1282621"/>
                  <a:pt x="3022333" y="1280160"/>
                </a:cubicBezTo>
                <a:cubicBezTo>
                  <a:pt x="3038204" y="1276192"/>
                  <a:pt x="3054676" y="1274839"/>
                  <a:pt x="3070459" y="1270534"/>
                </a:cubicBezTo>
                <a:cubicBezTo>
                  <a:pt x="3090036" y="1265195"/>
                  <a:pt x="3108960" y="1257701"/>
                  <a:pt x="3128211" y="1251284"/>
                </a:cubicBezTo>
                <a:cubicBezTo>
                  <a:pt x="3137836" y="1248076"/>
                  <a:pt x="3147138" y="1243649"/>
                  <a:pt x="3157087" y="1241659"/>
                </a:cubicBezTo>
                <a:cubicBezTo>
                  <a:pt x="3255649" y="1221945"/>
                  <a:pt x="3188885" y="1233053"/>
                  <a:pt x="3359217" y="1222408"/>
                </a:cubicBezTo>
                <a:cubicBezTo>
                  <a:pt x="3448662" y="1200047"/>
                  <a:pt x="3337445" y="1226764"/>
                  <a:pt x="3455470" y="1203158"/>
                </a:cubicBezTo>
                <a:cubicBezTo>
                  <a:pt x="3468442" y="1200564"/>
                  <a:pt x="3480896" y="1195544"/>
                  <a:pt x="3493971" y="1193532"/>
                </a:cubicBezTo>
                <a:cubicBezTo>
                  <a:pt x="3522686" y="1189114"/>
                  <a:pt x="3551722" y="1187115"/>
                  <a:pt x="3580598" y="1183907"/>
                </a:cubicBezTo>
                <a:lnTo>
                  <a:pt x="3667226" y="1155031"/>
                </a:lnTo>
                <a:lnTo>
                  <a:pt x="3696101" y="1145406"/>
                </a:lnTo>
                <a:cubicBezTo>
                  <a:pt x="3705726" y="1138989"/>
                  <a:pt x="3716797" y="1134335"/>
                  <a:pt x="3724977" y="1126155"/>
                </a:cubicBezTo>
                <a:cubicBezTo>
                  <a:pt x="3733157" y="1117975"/>
                  <a:pt x="3739530" y="1107851"/>
                  <a:pt x="3744228" y="1097280"/>
                </a:cubicBezTo>
                <a:cubicBezTo>
                  <a:pt x="3757615" y="1067159"/>
                  <a:pt x="3765105" y="1033019"/>
                  <a:pt x="3773104" y="1001027"/>
                </a:cubicBezTo>
                <a:cubicBezTo>
                  <a:pt x="3776312" y="847023"/>
                  <a:pt x="3782729" y="693052"/>
                  <a:pt x="3782729" y="539014"/>
                </a:cubicBezTo>
                <a:cubicBezTo>
                  <a:pt x="3782729" y="433088"/>
                  <a:pt x="3778671" y="327161"/>
                  <a:pt x="3773104" y="221381"/>
                </a:cubicBezTo>
                <a:cubicBezTo>
                  <a:pt x="3772608" y="211957"/>
                  <a:pt x="3761756" y="158604"/>
                  <a:pt x="3753853" y="144379"/>
                </a:cubicBezTo>
                <a:cubicBezTo>
                  <a:pt x="3740759" y="120810"/>
                  <a:pt x="3712321" y="76212"/>
                  <a:pt x="3686476" y="57751"/>
                </a:cubicBezTo>
                <a:cubicBezTo>
                  <a:pt x="3661275" y="39750"/>
                  <a:pt x="3638724" y="35375"/>
                  <a:pt x="3609474" y="28875"/>
                </a:cubicBezTo>
                <a:cubicBezTo>
                  <a:pt x="3593504" y="25326"/>
                  <a:pt x="3577517" y="21738"/>
                  <a:pt x="3561348" y="19250"/>
                </a:cubicBezTo>
                <a:cubicBezTo>
                  <a:pt x="3526951" y="13958"/>
                  <a:pt x="3429820" y="3567"/>
                  <a:pt x="3397718" y="0"/>
                </a:cubicBezTo>
                <a:lnTo>
                  <a:pt x="1828800" y="9625"/>
                </a:lnTo>
                <a:cubicBezTo>
                  <a:pt x="1709676" y="10986"/>
                  <a:pt x="1743411" y="17892"/>
                  <a:pt x="1655546" y="28875"/>
                </a:cubicBezTo>
                <a:cubicBezTo>
                  <a:pt x="1623551" y="32875"/>
                  <a:pt x="1591360" y="35125"/>
                  <a:pt x="1559293" y="38501"/>
                </a:cubicBezTo>
                <a:cubicBezTo>
                  <a:pt x="1405224" y="54719"/>
                  <a:pt x="1536807" y="43545"/>
                  <a:pt x="1337912" y="57751"/>
                </a:cubicBezTo>
                <a:cubicBezTo>
                  <a:pt x="1195681" y="81458"/>
                  <a:pt x="1343638" y="59199"/>
                  <a:pt x="1058779" y="77002"/>
                </a:cubicBezTo>
                <a:cubicBezTo>
                  <a:pt x="1029782" y="78814"/>
                  <a:pt x="1001028" y="83419"/>
                  <a:pt x="972152" y="86627"/>
                </a:cubicBezTo>
                <a:cubicBezTo>
                  <a:pt x="625600" y="75448"/>
                  <a:pt x="656016" y="70852"/>
                  <a:pt x="269508" y="86627"/>
                </a:cubicBezTo>
                <a:cubicBezTo>
                  <a:pt x="246840" y="87552"/>
                  <a:pt x="224590" y="93044"/>
                  <a:pt x="202131" y="96252"/>
                </a:cubicBezTo>
                <a:cubicBezTo>
                  <a:pt x="182880" y="102669"/>
                  <a:pt x="161263" y="104247"/>
                  <a:pt x="144379" y="115503"/>
                </a:cubicBezTo>
                <a:cubicBezTo>
                  <a:pt x="125129" y="128337"/>
                  <a:pt x="109764" y="154004"/>
                  <a:pt x="86628" y="154004"/>
                </a:cubicBezTo>
                <a:lnTo>
                  <a:pt x="0" y="1828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tekst 12">
            <a:extLst>
              <a:ext uri="{FF2B5EF4-FFF2-40B4-BE49-F238E27FC236}">
                <a16:creationId xmlns:a16="http://schemas.microsoft.com/office/drawing/2014/main" id="{B4DB3959-1FBD-DBD6-01CD-7C04CC3BFF92}"/>
              </a:ext>
            </a:extLst>
          </p:cNvPr>
          <p:cNvSpPr>
            <a:spLocks noGrp="1"/>
          </p:cNvSpPr>
          <p:nvPr>
            <p:ph type="body" sz="quarter" idx="10" hasCustomPrompt="1"/>
          </p:nvPr>
        </p:nvSpPr>
        <p:spPr>
          <a:xfrm>
            <a:off x="1625599" y="1781469"/>
            <a:ext cx="8940800" cy="3295061"/>
          </a:xfrm>
          <a:prstGeom prst="rect">
            <a:avLst/>
          </a:prstGeom>
        </p:spPr>
        <p:txBody>
          <a:bodyPr anchor="ctr"/>
          <a:lstStyle>
            <a:lvl1pPr marL="0" indent="0" algn="ctr">
              <a:lnSpc>
                <a:spcPct val="100000"/>
              </a:lnSpc>
              <a:buNone/>
              <a:defRPr sz="4000" b="1" i="0">
                <a:solidFill>
                  <a:schemeClr val="bg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“Voorziene plaats voor quote of uitgelicht stuk tekst als voorbeeld.”</a:t>
            </a:r>
            <a:endParaRPr lang="nl-BE"/>
          </a:p>
        </p:txBody>
      </p:sp>
      <p:sp>
        <p:nvSpPr>
          <p:cNvPr id="6" name="Tijdelijke aanduiding voor tekst 14">
            <a:extLst>
              <a:ext uri="{FF2B5EF4-FFF2-40B4-BE49-F238E27FC236}">
                <a16:creationId xmlns:a16="http://schemas.microsoft.com/office/drawing/2014/main" id="{42ABFDC0-9CAF-A3A0-FFA4-282633D16BD0}"/>
              </a:ext>
            </a:extLst>
          </p:cNvPr>
          <p:cNvSpPr>
            <a:spLocks noGrp="1"/>
          </p:cNvSpPr>
          <p:nvPr>
            <p:ph type="body" sz="quarter" idx="11" hasCustomPrompt="1"/>
          </p:nvPr>
        </p:nvSpPr>
        <p:spPr>
          <a:xfrm>
            <a:off x="4786739" y="5587662"/>
            <a:ext cx="2618519" cy="274574"/>
          </a:xfrm>
          <a:prstGeom prst="rect">
            <a:avLst/>
          </a:prstGeom>
        </p:spPr>
        <p:txBody>
          <a:bodyPr/>
          <a:lstStyle>
            <a:lvl1pPr marL="0" indent="0" algn="ctr">
              <a:buNone/>
              <a:defRPr sz="1500" b="1" i="0">
                <a:solidFill>
                  <a:schemeClr val="bg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Naam Voornaam</a:t>
            </a:r>
            <a:endParaRPr lang="nl-BE"/>
          </a:p>
        </p:txBody>
      </p:sp>
      <p:pic>
        <p:nvPicPr>
          <p:cNvPr id="4" name="Afbeelding 3" descr="Afbeelding met logo&#10;&#10;Automatisch gegenereerde beschrijving">
            <a:extLst>
              <a:ext uri="{FF2B5EF4-FFF2-40B4-BE49-F238E27FC236}">
                <a16:creationId xmlns:a16="http://schemas.microsoft.com/office/drawing/2014/main" id="{C021AEEB-A874-07AE-B4BF-B1B1091F53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Tree>
    <p:extLst>
      <p:ext uri="{BB962C8B-B14F-4D97-AF65-F5344CB8AC3E}">
        <p14:creationId xmlns:p14="http://schemas.microsoft.com/office/powerpoint/2010/main" val="319863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SLIDE FOTO">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65E8C50-62D9-2A5B-7D74-F2E7CDD7D7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ijdelijke aanduiding voor tekst 12">
            <a:extLst>
              <a:ext uri="{FF2B5EF4-FFF2-40B4-BE49-F238E27FC236}">
                <a16:creationId xmlns:a16="http://schemas.microsoft.com/office/drawing/2014/main" id="{6370EC14-FB99-7DA0-902C-870D5B258EA9}"/>
              </a:ext>
            </a:extLst>
          </p:cNvPr>
          <p:cNvSpPr>
            <a:spLocks noGrp="1"/>
          </p:cNvSpPr>
          <p:nvPr>
            <p:ph type="body" sz="quarter" idx="10" hasCustomPrompt="1"/>
          </p:nvPr>
        </p:nvSpPr>
        <p:spPr>
          <a:xfrm>
            <a:off x="854297" y="3429000"/>
            <a:ext cx="7286292" cy="2371830"/>
          </a:xfrm>
          <a:prstGeom prst="rect">
            <a:avLst/>
          </a:prstGeom>
        </p:spPr>
        <p:txBody>
          <a:bodyPr/>
          <a:lstStyle>
            <a:lvl1pPr marL="0" indent="0">
              <a:lnSpc>
                <a:spcPct val="100000"/>
              </a:lnSpc>
              <a:buNone/>
              <a:defRPr sz="6000" b="1" i="0">
                <a:solidFill>
                  <a:schemeClr val="bg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Presentatie: Template Kind en Samenleving</a:t>
            </a:r>
            <a:endParaRPr lang="nl-BE"/>
          </a:p>
        </p:txBody>
      </p:sp>
      <p:sp>
        <p:nvSpPr>
          <p:cNvPr id="8" name="Tijdelijke aanduiding voor afbeelding 7">
            <a:extLst>
              <a:ext uri="{FF2B5EF4-FFF2-40B4-BE49-F238E27FC236}">
                <a16:creationId xmlns:a16="http://schemas.microsoft.com/office/drawing/2014/main" id="{46DC679A-92B2-FD67-50E2-D91A39A194CB}"/>
              </a:ext>
            </a:extLst>
          </p:cNvPr>
          <p:cNvSpPr>
            <a:spLocks noGrp="1"/>
          </p:cNvSpPr>
          <p:nvPr>
            <p:ph type="pic" sz="quarter" idx="11"/>
          </p:nvPr>
        </p:nvSpPr>
        <p:spPr>
          <a:xfrm>
            <a:off x="-40460" y="-16928"/>
            <a:ext cx="12283417" cy="6903250"/>
          </a:xfrm>
          <a:custGeom>
            <a:avLst/>
            <a:gdLst>
              <a:gd name="connsiteX0" fmla="*/ 0 w 4595812"/>
              <a:gd name="connsiteY0" fmla="*/ 0 h 4054475"/>
              <a:gd name="connsiteX1" fmla="*/ 4595812 w 4595812"/>
              <a:gd name="connsiteY1" fmla="*/ 0 h 4054475"/>
              <a:gd name="connsiteX2" fmla="*/ 4595812 w 4595812"/>
              <a:gd name="connsiteY2" fmla="*/ 4054475 h 4054475"/>
              <a:gd name="connsiteX3" fmla="*/ 0 w 4595812"/>
              <a:gd name="connsiteY3" fmla="*/ 4054475 h 4054475"/>
              <a:gd name="connsiteX4" fmla="*/ 0 w 4595812"/>
              <a:gd name="connsiteY4" fmla="*/ 0 h 4054475"/>
              <a:gd name="connsiteX0" fmla="*/ 0 w 7703153"/>
              <a:gd name="connsiteY0" fmla="*/ 2565175 h 4054475"/>
              <a:gd name="connsiteX1" fmla="*/ 7703153 w 7703153"/>
              <a:gd name="connsiteY1" fmla="*/ 0 h 4054475"/>
              <a:gd name="connsiteX2" fmla="*/ 7703153 w 7703153"/>
              <a:gd name="connsiteY2" fmla="*/ 4054475 h 4054475"/>
              <a:gd name="connsiteX3" fmla="*/ 3107341 w 7703153"/>
              <a:gd name="connsiteY3" fmla="*/ 4054475 h 4054475"/>
              <a:gd name="connsiteX4" fmla="*/ 0 w 7703153"/>
              <a:gd name="connsiteY4" fmla="*/ 2565175 h 4054475"/>
              <a:gd name="connsiteX0" fmla="*/ 0 w 7703153"/>
              <a:gd name="connsiteY0" fmla="*/ 2565175 h 4054475"/>
              <a:gd name="connsiteX1" fmla="*/ 7703153 w 7703153"/>
              <a:gd name="connsiteY1" fmla="*/ 0 h 4054475"/>
              <a:gd name="connsiteX2" fmla="*/ 7703153 w 7703153"/>
              <a:gd name="connsiteY2" fmla="*/ 4054475 h 4054475"/>
              <a:gd name="connsiteX3" fmla="*/ 3107341 w 7703153"/>
              <a:gd name="connsiteY3" fmla="*/ 4054475 h 4054475"/>
              <a:gd name="connsiteX4" fmla="*/ 0 w 7703153"/>
              <a:gd name="connsiteY4" fmla="*/ 2565175 h 4054475"/>
              <a:gd name="connsiteX0" fmla="*/ 0 w 7703153"/>
              <a:gd name="connsiteY0" fmla="*/ 3277274 h 4766574"/>
              <a:gd name="connsiteX1" fmla="*/ 2613262 w 7703153"/>
              <a:gd name="connsiteY1" fmla="*/ 0 h 4766574"/>
              <a:gd name="connsiteX2" fmla="*/ 7703153 w 7703153"/>
              <a:gd name="connsiteY2" fmla="*/ 4766574 h 4766574"/>
              <a:gd name="connsiteX3" fmla="*/ 3107341 w 7703153"/>
              <a:gd name="connsiteY3" fmla="*/ 4766574 h 4766574"/>
              <a:gd name="connsiteX4" fmla="*/ 0 w 7703153"/>
              <a:gd name="connsiteY4" fmla="*/ 3277274 h 4766574"/>
              <a:gd name="connsiteX0" fmla="*/ 0 w 7703153"/>
              <a:gd name="connsiteY0" fmla="*/ 3277274 h 4766574"/>
              <a:gd name="connsiteX1" fmla="*/ 2613262 w 7703153"/>
              <a:gd name="connsiteY1" fmla="*/ 0 h 4766574"/>
              <a:gd name="connsiteX2" fmla="*/ 7703153 w 7703153"/>
              <a:gd name="connsiteY2" fmla="*/ 4766574 h 4766574"/>
              <a:gd name="connsiteX3" fmla="*/ 3107341 w 7703153"/>
              <a:gd name="connsiteY3" fmla="*/ 4766574 h 4766574"/>
              <a:gd name="connsiteX4" fmla="*/ 0 w 7703153"/>
              <a:gd name="connsiteY4" fmla="*/ 3277274 h 4766574"/>
              <a:gd name="connsiteX0" fmla="*/ 0 w 9572413"/>
              <a:gd name="connsiteY0" fmla="*/ 3277274 h 4766574"/>
              <a:gd name="connsiteX1" fmla="*/ 2613262 w 9572413"/>
              <a:gd name="connsiteY1" fmla="*/ 0 h 4766574"/>
              <a:gd name="connsiteX2" fmla="*/ 9572413 w 9572413"/>
              <a:gd name="connsiteY2" fmla="*/ 365 h 4766574"/>
              <a:gd name="connsiteX3" fmla="*/ 3107341 w 9572413"/>
              <a:gd name="connsiteY3" fmla="*/ 4766574 h 4766574"/>
              <a:gd name="connsiteX4" fmla="*/ 0 w 9572413"/>
              <a:gd name="connsiteY4" fmla="*/ 3277274 h 4766574"/>
              <a:gd name="connsiteX0" fmla="*/ 0 w 12259434"/>
              <a:gd name="connsiteY0" fmla="*/ 3277274 h 3277274"/>
              <a:gd name="connsiteX1" fmla="*/ 2613262 w 12259434"/>
              <a:gd name="connsiteY1" fmla="*/ 0 h 3277274"/>
              <a:gd name="connsiteX2" fmla="*/ 9572413 w 12259434"/>
              <a:gd name="connsiteY2" fmla="*/ 365 h 3277274"/>
              <a:gd name="connsiteX3" fmla="*/ 12259434 w 12259434"/>
              <a:gd name="connsiteY3" fmla="*/ 1893901 h 3277274"/>
              <a:gd name="connsiteX4" fmla="*/ 0 w 12259434"/>
              <a:gd name="connsiteY4" fmla="*/ 3277274 h 3277274"/>
              <a:gd name="connsiteX0" fmla="*/ 0 w 12259434"/>
              <a:gd name="connsiteY0" fmla="*/ 3277274 h 3706896"/>
              <a:gd name="connsiteX1" fmla="*/ 2613262 w 12259434"/>
              <a:gd name="connsiteY1" fmla="*/ 0 h 3706896"/>
              <a:gd name="connsiteX2" fmla="*/ 9572413 w 12259434"/>
              <a:gd name="connsiteY2" fmla="*/ 365 h 3706896"/>
              <a:gd name="connsiteX3" fmla="*/ 12259434 w 12259434"/>
              <a:gd name="connsiteY3" fmla="*/ 1893901 h 3706896"/>
              <a:gd name="connsiteX4" fmla="*/ 8262262 w 12259434"/>
              <a:gd name="connsiteY4" fmla="*/ 3706896 h 3706896"/>
              <a:gd name="connsiteX5" fmla="*/ 0 w 12259434"/>
              <a:gd name="connsiteY5" fmla="*/ 3277274 h 3706896"/>
              <a:gd name="connsiteX0" fmla="*/ 0 w 12662569"/>
              <a:gd name="connsiteY0" fmla="*/ 3277274 h 3277274"/>
              <a:gd name="connsiteX1" fmla="*/ 2613262 w 12662569"/>
              <a:gd name="connsiteY1" fmla="*/ 0 h 3277274"/>
              <a:gd name="connsiteX2" fmla="*/ 9572413 w 12662569"/>
              <a:gd name="connsiteY2" fmla="*/ 365 h 3277274"/>
              <a:gd name="connsiteX3" fmla="*/ 12259434 w 12662569"/>
              <a:gd name="connsiteY3" fmla="*/ 1893901 h 3277274"/>
              <a:gd name="connsiteX4" fmla="*/ 12235451 w 12662569"/>
              <a:gd name="connsiteY4" fmla="*/ 2994797 h 3277274"/>
              <a:gd name="connsiteX5" fmla="*/ 0 w 12662569"/>
              <a:gd name="connsiteY5" fmla="*/ 3277274 h 3277274"/>
              <a:gd name="connsiteX0" fmla="*/ 0 w 12567401"/>
              <a:gd name="connsiteY0" fmla="*/ 3277274 h 3277274"/>
              <a:gd name="connsiteX1" fmla="*/ 2613262 w 12567401"/>
              <a:gd name="connsiteY1" fmla="*/ 0 h 3277274"/>
              <a:gd name="connsiteX2" fmla="*/ 9572413 w 12567401"/>
              <a:gd name="connsiteY2" fmla="*/ 365 h 3277274"/>
              <a:gd name="connsiteX3" fmla="*/ 11199378 w 12567401"/>
              <a:gd name="connsiteY3" fmla="*/ 1901993 h 3277274"/>
              <a:gd name="connsiteX4" fmla="*/ 12235451 w 12567401"/>
              <a:gd name="connsiteY4" fmla="*/ 2994797 h 3277274"/>
              <a:gd name="connsiteX5" fmla="*/ 0 w 12567401"/>
              <a:gd name="connsiteY5" fmla="*/ 3277274 h 3277274"/>
              <a:gd name="connsiteX0" fmla="*/ 0 w 12662569"/>
              <a:gd name="connsiteY0" fmla="*/ 3277274 h 3277274"/>
              <a:gd name="connsiteX1" fmla="*/ 2613262 w 12662569"/>
              <a:gd name="connsiteY1" fmla="*/ 0 h 3277274"/>
              <a:gd name="connsiteX2" fmla="*/ 9572413 w 12662569"/>
              <a:gd name="connsiteY2" fmla="*/ 365 h 3277274"/>
              <a:gd name="connsiteX3" fmla="*/ 12259435 w 12662569"/>
              <a:gd name="connsiteY3" fmla="*/ 1869625 h 3277274"/>
              <a:gd name="connsiteX4" fmla="*/ 12235451 w 12662569"/>
              <a:gd name="connsiteY4" fmla="*/ 2994797 h 3277274"/>
              <a:gd name="connsiteX5" fmla="*/ 0 w 12662569"/>
              <a:gd name="connsiteY5" fmla="*/ 3277274 h 3277274"/>
              <a:gd name="connsiteX0" fmla="*/ 0 w 12879501"/>
              <a:gd name="connsiteY0" fmla="*/ 3277274 h 3277274"/>
              <a:gd name="connsiteX1" fmla="*/ 2613262 w 12879501"/>
              <a:gd name="connsiteY1" fmla="*/ 0 h 3277274"/>
              <a:gd name="connsiteX2" fmla="*/ 9572413 w 12879501"/>
              <a:gd name="connsiteY2" fmla="*/ 365 h 3277274"/>
              <a:gd name="connsiteX3" fmla="*/ 12259435 w 12879501"/>
              <a:gd name="connsiteY3" fmla="*/ 1869625 h 3277274"/>
              <a:gd name="connsiteX4" fmla="*/ 12235451 w 12879501"/>
              <a:gd name="connsiteY4" fmla="*/ 2994797 h 3277274"/>
              <a:gd name="connsiteX5" fmla="*/ 0 w 12879501"/>
              <a:gd name="connsiteY5" fmla="*/ 3277274 h 3277274"/>
              <a:gd name="connsiteX0" fmla="*/ 0 w 12259435"/>
              <a:gd name="connsiteY0" fmla="*/ 3277274 h 3277274"/>
              <a:gd name="connsiteX1" fmla="*/ 2613262 w 12259435"/>
              <a:gd name="connsiteY1" fmla="*/ 0 h 3277274"/>
              <a:gd name="connsiteX2" fmla="*/ 9572413 w 12259435"/>
              <a:gd name="connsiteY2" fmla="*/ 365 h 3277274"/>
              <a:gd name="connsiteX3" fmla="*/ 12259435 w 12259435"/>
              <a:gd name="connsiteY3" fmla="*/ 1869625 h 3277274"/>
              <a:gd name="connsiteX4" fmla="*/ 12235451 w 12259435"/>
              <a:gd name="connsiteY4" fmla="*/ 2994797 h 3277274"/>
              <a:gd name="connsiteX5" fmla="*/ 0 w 12259435"/>
              <a:gd name="connsiteY5" fmla="*/ 3277274 h 3277274"/>
              <a:gd name="connsiteX0" fmla="*/ 0 w 12259435"/>
              <a:gd name="connsiteY0" fmla="*/ 3277274 h 3277274"/>
              <a:gd name="connsiteX1" fmla="*/ 2613262 w 12259435"/>
              <a:gd name="connsiteY1" fmla="*/ 0 h 3277274"/>
              <a:gd name="connsiteX2" fmla="*/ 9572413 w 12259435"/>
              <a:gd name="connsiteY2" fmla="*/ 365 h 3277274"/>
              <a:gd name="connsiteX3" fmla="*/ 12259435 w 12259435"/>
              <a:gd name="connsiteY3" fmla="*/ 1869625 h 3277274"/>
              <a:gd name="connsiteX4" fmla="*/ 12235451 w 12259435"/>
              <a:gd name="connsiteY4" fmla="*/ 2994797 h 3277274"/>
              <a:gd name="connsiteX5" fmla="*/ 0 w 12259435"/>
              <a:gd name="connsiteY5" fmla="*/ 3277274 h 3277274"/>
              <a:gd name="connsiteX0" fmla="*/ 0 w 12259435"/>
              <a:gd name="connsiteY0" fmla="*/ 3277274 h 3277274"/>
              <a:gd name="connsiteX1" fmla="*/ 2613262 w 12259435"/>
              <a:gd name="connsiteY1" fmla="*/ 0 h 3277274"/>
              <a:gd name="connsiteX2" fmla="*/ 9572413 w 12259435"/>
              <a:gd name="connsiteY2" fmla="*/ 365 h 3277274"/>
              <a:gd name="connsiteX3" fmla="*/ 12259435 w 12259435"/>
              <a:gd name="connsiteY3" fmla="*/ 1869625 h 3277274"/>
              <a:gd name="connsiteX4" fmla="*/ 12235451 w 12259435"/>
              <a:gd name="connsiteY4" fmla="*/ 2994797 h 3277274"/>
              <a:gd name="connsiteX5" fmla="*/ 7072733 w 12259435"/>
              <a:gd name="connsiteY5" fmla="*/ 3124270 h 3277274"/>
              <a:gd name="connsiteX6" fmla="*/ 0 w 12259435"/>
              <a:gd name="connsiteY6" fmla="*/ 3277274 h 3277274"/>
              <a:gd name="connsiteX0" fmla="*/ 0 w 12259435"/>
              <a:gd name="connsiteY0" fmla="*/ 3277274 h 6895158"/>
              <a:gd name="connsiteX1" fmla="*/ 2613262 w 12259435"/>
              <a:gd name="connsiteY1" fmla="*/ 0 h 6895158"/>
              <a:gd name="connsiteX2" fmla="*/ 9572413 w 12259435"/>
              <a:gd name="connsiteY2" fmla="*/ 365 h 6895158"/>
              <a:gd name="connsiteX3" fmla="*/ 12259435 w 12259435"/>
              <a:gd name="connsiteY3" fmla="*/ 1869625 h 6895158"/>
              <a:gd name="connsiteX4" fmla="*/ 12235451 w 12259435"/>
              <a:gd name="connsiteY4" fmla="*/ 2994797 h 6895158"/>
              <a:gd name="connsiteX5" fmla="*/ 7380230 w 12259435"/>
              <a:gd name="connsiteY5" fmla="*/ 6895158 h 6895158"/>
              <a:gd name="connsiteX6" fmla="*/ 0 w 12259435"/>
              <a:gd name="connsiteY6" fmla="*/ 3277274 h 6895158"/>
              <a:gd name="connsiteX0" fmla="*/ 0 w 12259435"/>
              <a:gd name="connsiteY0" fmla="*/ 3277274 h 6895158"/>
              <a:gd name="connsiteX1" fmla="*/ 2613262 w 12259435"/>
              <a:gd name="connsiteY1" fmla="*/ 0 h 6895158"/>
              <a:gd name="connsiteX2" fmla="*/ 9572413 w 12259435"/>
              <a:gd name="connsiteY2" fmla="*/ 365 h 6895158"/>
              <a:gd name="connsiteX3" fmla="*/ 12259435 w 12259435"/>
              <a:gd name="connsiteY3" fmla="*/ 1869625 h 6895158"/>
              <a:gd name="connsiteX4" fmla="*/ 12235451 w 12259435"/>
              <a:gd name="connsiteY4" fmla="*/ 2994797 h 6895158"/>
              <a:gd name="connsiteX5" fmla="*/ 7380230 w 12259435"/>
              <a:gd name="connsiteY5" fmla="*/ 6895158 h 6895158"/>
              <a:gd name="connsiteX6" fmla="*/ 0 w 12259435"/>
              <a:gd name="connsiteY6" fmla="*/ 3277274 h 6895158"/>
              <a:gd name="connsiteX0" fmla="*/ 0 w 12259435"/>
              <a:gd name="connsiteY0" fmla="*/ 3277274 h 6895158"/>
              <a:gd name="connsiteX1" fmla="*/ 2613262 w 12259435"/>
              <a:gd name="connsiteY1" fmla="*/ 0 h 6895158"/>
              <a:gd name="connsiteX2" fmla="*/ 9572413 w 12259435"/>
              <a:gd name="connsiteY2" fmla="*/ 365 h 6895158"/>
              <a:gd name="connsiteX3" fmla="*/ 12259435 w 12259435"/>
              <a:gd name="connsiteY3" fmla="*/ 1869625 h 6895158"/>
              <a:gd name="connsiteX4" fmla="*/ 12235451 w 12259435"/>
              <a:gd name="connsiteY4" fmla="*/ 2994797 h 6895158"/>
              <a:gd name="connsiteX5" fmla="*/ 7380230 w 12259435"/>
              <a:gd name="connsiteY5" fmla="*/ 6895158 h 6895158"/>
              <a:gd name="connsiteX6" fmla="*/ 0 w 12259435"/>
              <a:gd name="connsiteY6" fmla="*/ 3277274 h 6895158"/>
              <a:gd name="connsiteX0" fmla="*/ 0 w 12259435"/>
              <a:gd name="connsiteY0" fmla="*/ 3277274 h 6895158"/>
              <a:gd name="connsiteX1" fmla="*/ 2613262 w 12259435"/>
              <a:gd name="connsiteY1" fmla="*/ 0 h 6895158"/>
              <a:gd name="connsiteX2" fmla="*/ 9572413 w 12259435"/>
              <a:gd name="connsiteY2" fmla="*/ 365 h 6895158"/>
              <a:gd name="connsiteX3" fmla="*/ 12259435 w 12259435"/>
              <a:gd name="connsiteY3" fmla="*/ 1869625 h 6895158"/>
              <a:gd name="connsiteX4" fmla="*/ 12235451 w 12259435"/>
              <a:gd name="connsiteY4" fmla="*/ 2994797 h 6895158"/>
              <a:gd name="connsiteX5" fmla="*/ 7380230 w 12259435"/>
              <a:gd name="connsiteY5" fmla="*/ 6895158 h 6895158"/>
              <a:gd name="connsiteX6" fmla="*/ 4062496 w 12259435"/>
              <a:gd name="connsiteY6" fmla="*/ 5268659 h 6895158"/>
              <a:gd name="connsiteX7" fmla="*/ 0 w 12259435"/>
              <a:gd name="connsiteY7" fmla="*/ 3277274 h 6895158"/>
              <a:gd name="connsiteX0" fmla="*/ 23982 w 12283417"/>
              <a:gd name="connsiteY0" fmla="*/ 3277274 h 6895158"/>
              <a:gd name="connsiteX1" fmla="*/ 2637244 w 12283417"/>
              <a:gd name="connsiteY1" fmla="*/ 0 h 6895158"/>
              <a:gd name="connsiteX2" fmla="*/ 9596395 w 12283417"/>
              <a:gd name="connsiteY2" fmla="*/ 365 h 6895158"/>
              <a:gd name="connsiteX3" fmla="*/ 12283417 w 12283417"/>
              <a:gd name="connsiteY3" fmla="*/ 1869625 h 6895158"/>
              <a:gd name="connsiteX4" fmla="*/ 12259433 w 12283417"/>
              <a:gd name="connsiteY4" fmla="*/ 2994797 h 6895158"/>
              <a:gd name="connsiteX5" fmla="*/ 7404212 w 12283417"/>
              <a:gd name="connsiteY5" fmla="*/ 6895158 h 6895158"/>
              <a:gd name="connsiteX6" fmla="*/ 0 w 12283417"/>
              <a:gd name="connsiteY6" fmla="*/ 6895158 h 6895158"/>
              <a:gd name="connsiteX7" fmla="*/ 23982 w 12283417"/>
              <a:gd name="connsiteY7" fmla="*/ 3277274 h 6895158"/>
              <a:gd name="connsiteX0" fmla="*/ 23982 w 12283417"/>
              <a:gd name="connsiteY0" fmla="*/ 3285366 h 6903250"/>
              <a:gd name="connsiteX1" fmla="*/ 2588692 w 12283417"/>
              <a:gd name="connsiteY1" fmla="*/ 0 h 6903250"/>
              <a:gd name="connsiteX2" fmla="*/ 9596395 w 12283417"/>
              <a:gd name="connsiteY2" fmla="*/ 8457 h 6903250"/>
              <a:gd name="connsiteX3" fmla="*/ 12283417 w 12283417"/>
              <a:gd name="connsiteY3" fmla="*/ 1877717 h 6903250"/>
              <a:gd name="connsiteX4" fmla="*/ 12259433 w 12283417"/>
              <a:gd name="connsiteY4" fmla="*/ 3002889 h 6903250"/>
              <a:gd name="connsiteX5" fmla="*/ 7404212 w 12283417"/>
              <a:gd name="connsiteY5" fmla="*/ 6903250 h 6903250"/>
              <a:gd name="connsiteX6" fmla="*/ 0 w 12283417"/>
              <a:gd name="connsiteY6" fmla="*/ 6903250 h 6903250"/>
              <a:gd name="connsiteX7" fmla="*/ 23982 w 12283417"/>
              <a:gd name="connsiteY7" fmla="*/ 3285366 h 6903250"/>
              <a:gd name="connsiteX0" fmla="*/ 23982 w 12283417"/>
              <a:gd name="connsiteY0" fmla="*/ 3285366 h 6903250"/>
              <a:gd name="connsiteX1" fmla="*/ 2588692 w 12283417"/>
              <a:gd name="connsiteY1" fmla="*/ 0 h 6903250"/>
              <a:gd name="connsiteX2" fmla="*/ 9596395 w 12283417"/>
              <a:gd name="connsiteY2" fmla="*/ 8457 h 6903250"/>
              <a:gd name="connsiteX3" fmla="*/ 12283417 w 12283417"/>
              <a:gd name="connsiteY3" fmla="*/ 1877717 h 6903250"/>
              <a:gd name="connsiteX4" fmla="*/ 12259433 w 12283417"/>
              <a:gd name="connsiteY4" fmla="*/ 3002889 h 6903250"/>
              <a:gd name="connsiteX5" fmla="*/ 7452764 w 12283417"/>
              <a:gd name="connsiteY5" fmla="*/ 6903250 h 6903250"/>
              <a:gd name="connsiteX6" fmla="*/ 0 w 12283417"/>
              <a:gd name="connsiteY6" fmla="*/ 6903250 h 6903250"/>
              <a:gd name="connsiteX7" fmla="*/ 23982 w 12283417"/>
              <a:gd name="connsiteY7" fmla="*/ 3285366 h 6903250"/>
              <a:gd name="connsiteX0" fmla="*/ 23982 w 12283417"/>
              <a:gd name="connsiteY0" fmla="*/ 3285366 h 6903250"/>
              <a:gd name="connsiteX1" fmla="*/ 2588692 w 12283417"/>
              <a:gd name="connsiteY1" fmla="*/ 0 h 6903250"/>
              <a:gd name="connsiteX2" fmla="*/ 9596395 w 12283417"/>
              <a:gd name="connsiteY2" fmla="*/ 8457 h 6903250"/>
              <a:gd name="connsiteX3" fmla="*/ 12283417 w 12283417"/>
              <a:gd name="connsiteY3" fmla="*/ 1877717 h 6903250"/>
              <a:gd name="connsiteX4" fmla="*/ 12259433 w 12283417"/>
              <a:gd name="connsiteY4" fmla="*/ 3002889 h 6903250"/>
              <a:gd name="connsiteX5" fmla="*/ 7485133 w 12283417"/>
              <a:gd name="connsiteY5" fmla="*/ 6903250 h 6903250"/>
              <a:gd name="connsiteX6" fmla="*/ 0 w 12283417"/>
              <a:gd name="connsiteY6" fmla="*/ 6903250 h 6903250"/>
              <a:gd name="connsiteX7" fmla="*/ 23982 w 12283417"/>
              <a:gd name="connsiteY7" fmla="*/ 3285366 h 6903250"/>
              <a:gd name="connsiteX0" fmla="*/ 23982 w 12283417"/>
              <a:gd name="connsiteY0" fmla="*/ 3285366 h 6903250"/>
              <a:gd name="connsiteX1" fmla="*/ 2588692 w 12283417"/>
              <a:gd name="connsiteY1" fmla="*/ 0 h 6903250"/>
              <a:gd name="connsiteX2" fmla="*/ 9636855 w 12283417"/>
              <a:gd name="connsiteY2" fmla="*/ 365 h 6903250"/>
              <a:gd name="connsiteX3" fmla="*/ 12283417 w 12283417"/>
              <a:gd name="connsiteY3" fmla="*/ 1877717 h 6903250"/>
              <a:gd name="connsiteX4" fmla="*/ 12259433 w 12283417"/>
              <a:gd name="connsiteY4" fmla="*/ 3002889 h 6903250"/>
              <a:gd name="connsiteX5" fmla="*/ 7485133 w 12283417"/>
              <a:gd name="connsiteY5" fmla="*/ 6903250 h 6903250"/>
              <a:gd name="connsiteX6" fmla="*/ 0 w 12283417"/>
              <a:gd name="connsiteY6" fmla="*/ 6903250 h 6903250"/>
              <a:gd name="connsiteX7" fmla="*/ 23982 w 12283417"/>
              <a:gd name="connsiteY7" fmla="*/ 3285366 h 6903250"/>
              <a:gd name="connsiteX0" fmla="*/ 15890 w 12283417"/>
              <a:gd name="connsiteY0" fmla="*/ 3244906 h 6903250"/>
              <a:gd name="connsiteX1" fmla="*/ 2588692 w 12283417"/>
              <a:gd name="connsiteY1" fmla="*/ 0 h 6903250"/>
              <a:gd name="connsiteX2" fmla="*/ 9636855 w 12283417"/>
              <a:gd name="connsiteY2" fmla="*/ 365 h 6903250"/>
              <a:gd name="connsiteX3" fmla="*/ 12283417 w 12283417"/>
              <a:gd name="connsiteY3" fmla="*/ 1877717 h 6903250"/>
              <a:gd name="connsiteX4" fmla="*/ 12259433 w 12283417"/>
              <a:gd name="connsiteY4" fmla="*/ 3002889 h 6903250"/>
              <a:gd name="connsiteX5" fmla="*/ 7485133 w 12283417"/>
              <a:gd name="connsiteY5" fmla="*/ 6903250 h 6903250"/>
              <a:gd name="connsiteX6" fmla="*/ 0 w 12283417"/>
              <a:gd name="connsiteY6" fmla="*/ 6903250 h 6903250"/>
              <a:gd name="connsiteX7" fmla="*/ 15890 w 12283417"/>
              <a:gd name="connsiteY7" fmla="*/ 3244906 h 69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3417" h="6903250">
                <a:moveTo>
                  <a:pt x="15890" y="3244906"/>
                </a:moveTo>
                <a:cubicBezTo>
                  <a:pt x="1345527" y="1507816"/>
                  <a:pt x="1040571" y="1874654"/>
                  <a:pt x="2588692" y="0"/>
                </a:cubicBezTo>
                <a:lnTo>
                  <a:pt x="9636855" y="365"/>
                </a:lnTo>
                <a:lnTo>
                  <a:pt x="12283417" y="1877717"/>
                </a:lnTo>
                <a:cubicBezTo>
                  <a:pt x="12213384" y="2430799"/>
                  <a:pt x="12280913" y="2490268"/>
                  <a:pt x="12259433" y="3002889"/>
                </a:cubicBezTo>
                <a:cubicBezTo>
                  <a:pt x="10098860" y="3348149"/>
                  <a:pt x="9087356" y="4688730"/>
                  <a:pt x="7485133" y="6903250"/>
                </a:cubicBezTo>
                <a:lnTo>
                  <a:pt x="0" y="6903250"/>
                </a:lnTo>
                <a:cubicBezTo>
                  <a:pt x="5297" y="5683802"/>
                  <a:pt x="10593" y="4464354"/>
                  <a:pt x="15890" y="3244906"/>
                </a:cubicBezTo>
                <a:close/>
              </a:path>
            </a:pathLst>
          </a:custGeom>
          <a:solidFill>
            <a:schemeClr val="accent2">
              <a:lumMod val="20000"/>
              <a:lumOff val="80000"/>
            </a:schemeClr>
          </a:solidFill>
        </p:spPr>
        <p:txBody>
          <a:bodyPr/>
          <a:lstStyle>
            <a:lvl1pPr algn="ctr">
              <a:defRPr/>
            </a:lvl1pPr>
          </a:lstStyle>
          <a:p>
            <a:r>
              <a:rPr lang="nl-NL"/>
              <a:t>Klik op het pictogram als u een afbeelding wilt toevoegen</a:t>
            </a:r>
            <a:endParaRPr lang="nl-BE"/>
          </a:p>
        </p:txBody>
      </p:sp>
      <p:sp>
        <p:nvSpPr>
          <p:cNvPr id="10" name="Tijdelijke aanduiding voor tekst 12">
            <a:extLst>
              <a:ext uri="{FF2B5EF4-FFF2-40B4-BE49-F238E27FC236}">
                <a16:creationId xmlns:a16="http://schemas.microsoft.com/office/drawing/2014/main" id="{BBA2CE59-E903-CAA6-0E36-868EA91BCA56}"/>
              </a:ext>
            </a:extLst>
          </p:cNvPr>
          <p:cNvSpPr>
            <a:spLocks noGrp="1"/>
          </p:cNvSpPr>
          <p:nvPr>
            <p:ph type="body" sz="quarter" idx="12" hasCustomPrompt="1"/>
          </p:nvPr>
        </p:nvSpPr>
        <p:spPr>
          <a:xfrm>
            <a:off x="1006697" y="3581400"/>
            <a:ext cx="7286292" cy="2371830"/>
          </a:xfrm>
          <a:prstGeom prst="rect">
            <a:avLst/>
          </a:prstGeom>
        </p:spPr>
        <p:txBody>
          <a:bodyPr/>
          <a:lstStyle>
            <a:lvl1pPr marL="0" indent="0">
              <a:lnSpc>
                <a:spcPct val="100000"/>
              </a:lnSpc>
              <a:buNone/>
              <a:defRPr sz="6000" b="1" i="0">
                <a:solidFill>
                  <a:schemeClr val="accent3"/>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Presentatie: Template Kind en Samenleving</a:t>
            </a:r>
            <a:endParaRPr lang="nl-BE"/>
          </a:p>
        </p:txBody>
      </p:sp>
    </p:spTree>
    <p:extLst>
      <p:ext uri="{BB962C8B-B14F-4D97-AF65-F5344CB8AC3E}">
        <p14:creationId xmlns:p14="http://schemas.microsoft.com/office/powerpoint/2010/main" val="834342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4">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F49648F-E56D-5EB6-8AE0-CB7D4E994A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167" t="13167"/>
          <a:stretch/>
        </p:blipFill>
        <p:spPr>
          <a:xfrm>
            <a:off x="-1" y="0"/>
            <a:ext cx="12192001" cy="6858000"/>
          </a:xfrm>
          <a:prstGeom prst="rect">
            <a:avLst/>
          </a:prstGeom>
        </p:spPr>
      </p:pic>
      <p:sp>
        <p:nvSpPr>
          <p:cNvPr id="5" name="Tijdelijke aanduiding voor tekst 12">
            <a:extLst>
              <a:ext uri="{FF2B5EF4-FFF2-40B4-BE49-F238E27FC236}">
                <a16:creationId xmlns:a16="http://schemas.microsoft.com/office/drawing/2014/main" id="{6F915EE2-0AE2-A5E7-7CE1-E641646136C8}"/>
              </a:ext>
            </a:extLst>
          </p:cNvPr>
          <p:cNvSpPr>
            <a:spLocks noGrp="1"/>
          </p:cNvSpPr>
          <p:nvPr>
            <p:ph type="body" sz="quarter" idx="10" hasCustomPrompt="1"/>
          </p:nvPr>
        </p:nvSpPr>
        <p:spPr>
          <a:xfrm>
            <a:off x="1625599" y="1781469"/>
            <a:ext cx="8940800" cy="3295061"/>
          </a:xfrm>
          <a:prstGeom prst="rect">
            <a:avLst/>
          </a:prstGeom>
        </p:spPr>
        <p:txBody>
          <a:bodyPr anchor="ctr"/>
          <a:lstStyle>
            <a:lvl1pPr marL="0" indent="0" algn="ctr">
              <a:lnSpc>
                <a:spcPct val="100000"/>
              </a:lnSpc>
              <a:buNone/>
              <a:defRPr sz="4000" b="1" i="0">
                <a:solidFill>
                  <a:schemeClr val="bg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“Voorziene plaats voor quote of uitgelicht stuk tekst als voorbeeld.”</a:t>
            </a:r>
            <a:endParaRPr lang="nl-BE"/>
          </a:p>
        </p:txBody>
      </p:sp>
      <p:sp>
        <p:nvSpPr>
          <p:cNvPr id="15" name="Tijdelijke aanduiding voor tekst 14">
            <a:extLst>
              <a:ext uri="{FF2B5EF4-FFF2-40B4-BE49-F238E27FC236}">
                <a16:creationId xmlns:a16="http://schemas.microsoft.com/office/drawing/2014/main" id="{57DA65BB-C508-E64F-6DE5-BF3C157F96CC}"/>
              </a:ext>
            </a:extLst>
          </p:cNvPr>
          <p:cNvSpPr>
            <a:spLocks noGrp="1"/>
          </p:cNvSpPr>
          <p:nvPr>
            <p:ph type="body" sz="quarter" idx="11" hasCustomPrompt="1"/>
          </p:nvPr>
        </p:nvSpPr>
        <p:spPr>
          <a:xfrm>
            <a:off x="4786739" y="5587662"/>
            <a:ext cx="2618519" cy="274574"/>
          </a:xfrm>
          <a:prstGeom prst="rect">
            <a:avLst/>
          </a:prstGeom>
        </p:spPr>
        <p:txBody>
          <a:bodyPr/>
          <a:lstStyle>
            <a:lvl1pPr marL="0" indent="0" algn="ctr">
              <a:buNone/>
              <a:defRPr sz="1500" b="1" i="0">
                <a:solidFill>
                  <a:schemeClr val="bg1"/>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Naam Voornaam</a:t>
            </a:r>
            <a:endParaRPr lang="nl-BE"/>
          </a:p>
        </p:txBody>
      </p:sp>
      <p:pic>
        <p:nvPicPr>
          <p:cNvPr id="18" name="Afbeelding 17" descr="Afbeelding met logo&#10;&#10;Automatisch gegenereerde beschrijving">
            <a:extLst>
              <a:ext uri="{FF2B5EF4-FFF2-40B4-BE49-F238E27FC236}">
                <a16:creationId xmlns:a16="http://schemas.microsoft.com/office/drawing/2014/main" id="{DAA15BF7-64D9-20EB-D6B6-AA886B9504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Tree>
    <p:extLst>
      <p:ext uri="{BB962C8B-B14F-4D97-AF65-F5344CB8AC3E}">
        <p14:creationId xmlns:p14="http://schemas.microsoft.com/office/powerpoint/2010/main" val="3658307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F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D633D1-4666-4A06-912D-1F6073B1312A}"/>
              </a:ext>
            </a:extLst>
          </p:cNvPr>
          <p:cNvSpPr>
            <a:spLocks noGrp="1"/>
          </p:cNvSpPr>
          <p:nvPr>
            <p:ph type="pic" sz="quarter" idx="10" hasCustomPrompt="1"/>
          </p:nvPr>
        </p:nvSpPr>
        <p:spPr>
          <a:xfrm>
            <a:off x="329076" y="0"/>
            <a:ext cx="10653349" cy="6858000"/>
          </a:xfrm>
          <a:prstGeom prst="rect">
            <a:avLst/>
          </a:prstGeom>
          <a:solidFill>
            <a:schemeClr val="accent5">
              <a:lumMod val="40000"/>
              <a:lumOff val="60000"/>
            </a:schemeClr>
          </a:solidFill>
        </p:spPr>
        <p:txBody>
          <a:bodyPr/>
          <a:lstStyle>
            <a:lvl1pPr marL="0" indent="0">
              <a:buNone/>
              <a:defRPr sz="18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pic>
        <p:nvPicPr>
          <p:cNvPr id="5" name="Afbeelding 4">
            <a:extLst>
              <a:ext uri="{FF2B5EF4-FFF2-40B4-BE49-F238E27FC236}">
                <a16:creationId xmlns:a16="http://schemas.microsoft.com/office/drawing/2014/main" id="{FB6AFDC3-FECC-6BF0-3B35-7FB8C44F96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 r="97333"/>
          <a:stretch/>
        </p:blipFill>
        <p:spPr>
          <a:xfrm>
            <a:off x="0" y="0"/>
            <a:ext cx="329076" cy="6858000"/>
          </a:xfrm>
          <a:prstGeom prst="rect">
            <a:avLst/>
          </a:prstGeom>
        </p:spPr>
      </p:pic>
      <p:pic>
        <p:nvPicPr>
          <p:cNvPr id="6" name="Afbeelding 5" descr="Afbeelding met logo&#10;&#10;Automatisch gegenereerde beschrijving">
            <a:extLst>
              <a:ext uri="{FF2B5EF4-FFF2-40B4-BE49-F238E27FC236}">
                <a16:creationId xmlns:a16="http://schemas.microsoft.com/office/drawing/2014/main" id="{8E8E1448-CB4E-26D5-F276-D52E67CF7D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7" name="Tijdelijke aanduiding voor voettekst 6">
            <a:extLst>
              <a:ext uri="{FF2B5EF4-FFF2-40B4-BE49-F238E27FC236}">
                <a16:creationId xmlns:a16="http://schemas.microsoft.com/office/drawing/2014/main" id="{5C235887-747A-6BDC-CBFC-23C3CB07935E}"/>
              </a:ext>
            </a:extLst>
          </p:cNvPr>
          <p:cNvSpPr>
            <a:spLocks noGrp="1"/>
          </p:cNvSpPr>
          <p:nvPr>
            <p:ph type="ftr" sz="quarter" idx="11"/>
          </p:nvPr>
        </p:nvSpPr>
        <p:spPr/>
        <p:txBody>
          <a:bodyPr/>
          <a:lstStyle/>
          <a:p>
            <a:r>
              <a:rPr lang="nl-BE"/>
              <a:t>Kind &amp; Samenleving - TITEL</a:t>
            </a:r>
          </a:p>
        </p:txBody>
      </p:sp>
      <p:sp>
        <p:nvSpPr>
          <p:cNvPr id="8" name="Tijdelijke aanduiding voor dianummer 7">
            <a:extLst>
              <a:ext uri="{FF2B5EF4-FFF2-40B4-BE49-F238E27FC236}">
                <a16:creationId xmlns:a16="http://schemas.microsoft.com/office/drawing/2014/main" id="{BD8C60E4-59F3-89D1-0065-F832669E5E8F}"/>
              </a:ext>
            </a:extLst>
          </p:cNvPr>
          <p:cNvSpPr>
            <a:spLocks noGrp="1"/>
          </p:cNvSpPr>
          <p:nvPr>
            <p:ph type="sldNum" idx="12"/>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1071868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 + TIT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D633D1-4666-4A06-912D-1F6073B1312A}"/>
              </a:ext>
            </a:extLst>
          </p:cNvPr>
          <p:cNvSpPr>
            <a:spLocks noGrp="1"/>
          </p:cNvSpPr>
          <p:nvPr>
            <p:ph type="pic" sz="quarter" idx="10" hasCustomPrompt="1"/>
          </p:nvPr>
        </p:nvSpPr>
        <p:spPr>
          <a:xfrm>
            <a:off x="329076" y="1389888"/>
            <a:ext cx="12237720" cy="5468112"/>
          </a:xfrm>
          <a:custGeom>
            <a:avLst/>
            <a:gdLst>
              <a:gd name="connsiteX0" fmla="*/ 0 w 12192000"/>
              <a:gd name="connsiteY0" fmla="*/ 0 h 5687568"/>
              <a:gd name="connsiteX1" fmla="*/ 12192000 w 12192000"/>
              <a:gd name="connsiteY1" fmla="*/ 0 h 5687568"/>
              <a:gd name="connsiteX2" fmla="*/ 12192000 w 12192000"/>
              <a:gd name="connsiteY2" fmla="*/ 5687568 h 5687568"/>
              <a:gd name="connsiteX3" fmla="*/ 0 w 12192000"/>
              <a:gd name="connsiteY3" fmla="*/ 5687568 h 5687568"/>
              <a:gd name="connsiteX4" fmla="*/ 0 w 12192000"/>
              <a:gd name="connsiteY4" fmla="*/ 0 h 5687568"/>
              <a:gd name="connsiteX0" fmla="*/ 1143000 w 12192000"/>
              <a:gd name="connsiteY0" fmla="*/ 0 h 5769864"/>
              <a:gd name="connsiteX1" fmla="*/ 12192000 w 12192000"/>
              <a:gd name="connsiteY1" fmla="*/ 82296 h 5769864"/>
              <a:gd name="connsiteX2" fmla="*/ 12192000 w 12192000"/>
              <a:gd name="connsiteY2" fmla="*/ 5769864 h 5769864"/>
              <a:gd name="connsiteX3" fmla="*/ 0 w 12192000"/>
              <a:gd name="connsiteY3" fmla="*/ 5769864 h 5769864"/>
              <a:gd name="connsiteX4" fmla="*/ 1143000 w 12192000"/>
              <a:gd name="connsiteY4" fmla="*/ 0 h 5769864"/>
              <a:gd name="connsiteX0" fmla="*/ 1143000 w 12237720"/>
              <a:gd name="connsiteY0" fmla="*/ 0 h 5769864"/>
              <a:gd name="connsiteX1" fmla="*/ 12237720 w 12237720"/>
              <a:gd name="connsiteY1" fmla="*/ 649224 h 5769864"/>
              <a:gd name="connsiteX2" fmla="*/ 12192000 w 12237720"/>
              <a:gd name="connsiteY2" fmla="*/ 5769864 h 5769864"/>
              <a:gd name="connsiteX3" fmla="*/ 0 w 12237720"/>
              <a:gd name="connsiteY3" fmla="*/ 5769864 h 5769864"/>
              <a:gd name="connsiteX4" fmla="*/ 1143000 w 12237720"/>
              <a:gd name="connsiteY4" fmla="*/ 0 h 576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7720" h="5769864">
                <a:moveTo>
                  <a:pt x="1143000" y="0"/>
                </a:moveTo>
                <a:lnTo>
                  <a:pt x="12237720" y="649224"/>
                </a:lnTo>
                <a:lnTo>
                  <a:pt x="12192000" y="5769864"/>
                </a:lnTo>
                <a:lnTo>
                  <a:pt x="0" y="5769864"/>
                </a:lnTo>
                <a:lnTo>
                  <a:pt x="1143000" y="0"/>
                </a:lnTo>
                <a:close/>
              </a:path>
            </a:pathLst>
          </a:custGeom>
          <a:solidFill>
            <a:schemeClr val="accent5">
              <a:lumMod val="40000"/>
              <a:lumOff val="60000"/>
            </a:schemeClr>
          </a:solidFill>
        </p:spPr>
        <p:txBody>
          <a:bodyPr/>
          <a:lstStyle>
            <a:lvl1pPr marL="0" indent="0">
              <a:buNone/>
              <a:defRPr sz="18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pic>
        <p:nvPicPr>
          <p:cNvPr id="6" name="Afbeelding 5">
            <a:extLst>
              <a:ext uri="{FF2B5EF4-FFF2-40B4-BE49-F238E27FC236}">
                <a16:creationId xmlns:a16="http://schemas.microsoft.com/office/drawing/2014/main" id="{F8110706-FC48-114B-1169-EE173012BA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7300"/>
          <a:stretch/>
        </p:blipFill>
        <p:spPr>
          <a:xfrm>
            <a:off x="0" y="0"/>
            <a:ext cx="329076" cy="6858000"/>
          </a:xfrm>
          <a:prstGeom prst="rect">
            <a:avLst/>
          </a:prstGeom>
        </p:spPr>
      </p:pic>
      <p:pic>
        <p:nvPicPr>
          <p:cNvPr id="7" name="Afbeelding 6" descr="Afbeelding met logo&#10;&#10;Automatisch gegenereerde beschrijving">
            <a:extLst>
              <a:ext uri="{FF2B5EF4-FFF2-40B4-BE49-F238E27FC236}">
                <a16:creationId xmlns:a16="http://schemas.microsoft.com/office/drawing/2014/main" id="{358063EE-F8B2-C8EF-7CA8-AED119AC25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8" name="Tijdelijke aanduiding voor tekst 7">
            <a:extLst>
              <a:ext uri="{FF2B5EF4-FFF2-40B4-BE49-F238E27FC236}">
                <a16:creationId xmlns:a16="http://schemas.microsoft.com/office/drawing/2014/main" id="{D31B9615-C6F2-3F22-22A0-1EBF00774B0B}"/>
              </a:ext>
            </a:extLst>
          </p:cNvPr>
          <p:cNvSpPr>
            <a:spLocks noGrp="1"/>
          </p:cNvSpPr>
          <p:nvPr>
            <p:ph type="body" sz="quarter" idx="11" hasCustomPrompt="1"/>
          </p:nvPr>
        </p:nvSpPr>
        <p:spPr>
          <a:xfrm>
            <a:off x="925662"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5" name="Tijdelijke aanduiding voor voettekst 4">
            <a:extLst>
              <a:ext uri="{FF2B5EF4-FFF2-40B4-BE49-F238E27FC236}">
                <a16:creationId xmlns:a16="http://schemas.microsoft.com/office/drawing/2014/main" id="{55B79212-11C8-2D7D-E99D-FE8A467CCDCD}"/>
              </a:ext>
            </a:extLst>
          </p:cNvPr>
          <p:cNvSpPr>
            <a:spLocks noGrp="1"/>
          </p:cNvSpPr>
          <p:nvPr>
            <p:ph type="ftr" sz="quarter" idx="12"/>
          </p:nvPr>
        </p:nvSpPr>
        <p:spPr/>
        <p:txBody>
          <a:bodyPr/>
          <a:lstStyle/>
          <a:p>
            <a:r>
              <a:rPr lang="nl-BE"/>
              <a:t>Kind &amp; Samenleving - TITEL</a:t>
            </a:r>
          </a:p>
        </p:txBody>
      </p:sp>
      <p:sp>
        <p:nvSpPr>
          <p:cNvPr id="9" name="Tijdelijke aanduiding voor dianummer 8">
            <a:extLst>
              <a:ext uri="{FF2B5EF4-FFF2-40B4-BE49-F238E27FC236}">
                <a16:creationId xmlns:a16="http://schemas.microsoft.com/office/drawing/2014/main" id="{0A6E10C9-E76D-5953-2879-59322409B564}"/>
              </a:ext>
            </a:extLst>
          </p:cNvPr>
          <p:cNvSpPr>
            <a:spLocks noGrp="1"/>
          </p:cNvSpPr>
          <p:nvPr>
            <p:ph type="sldNum" idx="13"/>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446506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INDSLIDE">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9A85AD7-3D61-B645-DED9-458896943F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Afbeelding 7" descr="Afbeelding met logo&#10;&#10;Automatisch gegenereerde beschrijving">
            <a:extLst>
              <a:ext uri="{FF2B5EF4-FFF2-40B4-BE49-F238E27FC236}">
                <a16:creationId xmlns:a16="http://schemas.microsoft.com/office/drawing/2014/main" id="{26416C24-2868-CF50-340B-C01F23747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4435" y="654517"/>
            <a:ext cx="3927538" cy="1298269"/>
          </a:xfrm>
          <a:prstGeom prst="rect">
            <a:avLst/>
          </a:prstGeom>
        </p:spPr>
      </p:pic>
      <p:sp>
        <p:nvSpPr>
          <p:cNvPr id="10" name="Tijdelijke aanduiding voor tekst 12">
            <a:extLst>
              <a:ext uri="{FF2B5EF4-FFF2-40B4-BE49-F238E27FC236}">
                <a16:creationId xmlns:a16="http://schemas.microsoft.com/office/drawing/2014/main" id="{802DF943-0327-F24E-1984-B20130EB0F2F}"/>
              </a:ext>
            </a:extLst>
          </p:cNvPr>
          <p:cNvSpPr>
            <a:spLocks noGrp="1"/>
          </p:cNvSpPr>
          <p:nvPr>
            <p:ph type="body" sz="quarter" idx="10" hasCustomPrompt="1"/>
          </p:nvPr>
        </p:nvSpPr>
        <p:spPr>
          <a:xfrm>
            <a:off x="604435" y="4494508"/>
            <a:ext cx="8940800" cy="1930374"/>
          </a:xfrm>
          <a:prstGeom prst="rect">
            <a:avLst/>
          </a:prstGeom>
        </p:spPr>
        <p:txBody>
          <a:bodyPr anchor="ctr"/>
          <a:lstStyle>
            <a:lvl1pPr marL="0" indent="0" algn="l">
              <a:lnSpc>
                <a:spcPct val="100000"/>
              </a:lnSpc>
              <a:buNone/>
              <a:defRPr sz="7000" b="1" i="0" baseline="0">
                <a:solidFill>
                  <a:schemeClr val="accent3"/>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Bedankt!</a:t>
            </a:r>
            <a:endParaRPr lang="nl-BE"/>
          </a:p>
        </p:txBody>
      </p:sp>
    </p:spTree>
    <p:extLst>
      <p:ext uri="{BB962C8B-B14F-4D97-AF65-F5344CB8AC3E}">
        <p14:creationId xmlns:p14="http://schemas.microsoft.com/office/powerpoint/2010/main" val="4279939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 FOTO 1 BLAUW">
    <p:spTree>
      <p:nvGrpSpPr>
        <p:cNvPr id="1" name=""/>
        <p:cNvGrpSpPr/>
        <p:nvPr/>
      </p:nvGrpSpPr>
      <p:grpSpPr>
        <a:xfrm>
          <a:off x="0" y="0"/>
          <a:ext cx="0" cy="0"/>
          <a:chOff x="0" y="0"/>
          <a:chExt cx="0" cy="0"/>
        </a:xfrm>
      </p:grpSpPr>
      <p:pic>
        <p:nvPicPr>
          <p:cNvPr id="5" name="Afbeelding 4" descr="Afbeelding met pijl&#10;&#10;Automatisch gegenereerde beschrijving">
            <a:extLst>
              <a:ext uri="{FF2B5EF4-FFF2-40B4-BE49-F238E27FC236}">
                <a16:creationId xmlns:a16="http://schemas.microsoft.com/office/drawing/2014/main" id="{0FF45C23-DB98-CE9A-D70B-46EF1AF27C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081"/>
          <a:stretch/>
        </p:blipFill>
        <p:spPr>
          <a:xfrm>
            <a:off x="6292907" y="1128839"/>
            <a:ext cx="5899093" cy="5729161"/>
          </a:xfrm>
          <a:prstGeom prst="rect">
            <a:avLst/>
          </a:prstGeom>
        </p:spPr>
      </p:pic>
      <p:sp>
        <p:nvSpPr>
          <p:cNvPr id="8" name="Tijdelijke aanduiding voor tekst 7">
            <a:extLst>
              <a:ext uri="{FF2B5EF4-FFF2-40B4-BE49-F238E27FC236}">
                <a16:creationId xmlns:a16="http://schemas.microsoft.com/office/drawing/2014/main" id="{F1F93246-07F1-0E21-3140-A4A55C474335}"/>
              </a:ext>
            </a:extLst>
          </p:cNvPr>
          <p:cNvSpPr>
            <a:spLocks noGrp="1"/>
          </p:cNvSpPr>
          <p:nvPr>
            <p:ph type="body" sz="quarter" idx="10" hasCustomPrompt="1"/>
          </p:nvPr>
        </p:nvSpPr>
        <p:spPr>
          <a:xfrm>
            <a:off x="712788"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13" name="Tijdelijke aanduiding voor tekst 12">
            <a:extLst>
              <a:ext uri="{FF2B5EF4-FFF2-40B4-BE49-F238E27FC236}">
                <a16:creationId xmlns:a16="http://schemas.microsoft.com/office/drawing/2014/main" id="{2AE33CF7-F9DA-4461-6650-A5EDFDCAE672}"/>
              </a:ext>
            </a:extLst>
          </p:cNvPr>
          <p:cNvSpPr>
            <a:spLocks noGrp="1"/>
          </p:cNvSpPr>
          <p:nvPr>
            <p:ph type="body" sz="quarter" idx="11" hasCustomPrompt="1"/>
          </p:nvPr>
        </p:nvSpPr>
        <p:spPr>
          <a:xfrm>
            <a:off x="712788" y="2258822"/>
            <a:ext cx="6181725" cy="383731"/>
          </a:xfrm>
          <a:prstGeom prst="rect">
            <a:avLst/>
          </a:prstGeom>
        </p:spPr>
        <p:txBody>
          <a:bodyPr/>
          <a:lstStyle>
            <a:lvl1pPr marL="0" indent="0">
              <a:buNone/>
              <a:defRPr sz="2000" b="1" cap="all" baseline="0">
                <a:solidFill>
                  <a:schemeClr val="tx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15" name="Tijdelijke aanduiding voor tekst 14">
            <a:extLst>
              <a:ext uri="{FF2B5EF4-FFF2-40B4-BE49-F238E27FC236}">
                <a16:creationId xmlns:a16="http://schemas.microsoft.com/office/drawing/2014/main" id="{677170AC-6880-5801-9F65-8292FEAC207A}"/>
              </a:ext>
            </a:extLst>
          </p:cNvPr>
          <p:cNvSpPr>
            <a:spLocks noGrp="1"/>
          </p:cNvSpPr>
          <p:nvPr>
            <p:ph type="body" sz="quarter" idx="12" hasCustomPrompt="1"/>
          </p:nvPr>
        </p:nvSpPr>
        <p:spPr>
          <a:xfrm>
            <a:off x="712789" y="2791372"/>
            <a:ext cx="5186306"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sp>
        <p:nvSpPr>
          <p:cNvPr id="11" name="Tijdelijke aanduiding voor afbeelding 10">
            <a:extLst>
              <a:ext uri="{FF2B5EF4-FFF2-40B4-BE49-F238E27FC236}">
                <a16:creationId xmlns:a16="http://schemas.microsoft.com/office/drawing/2014/main" id="{7A59769C-3480-AC22-577F-679393B32B08}"/>
              </a:ext>
            </a:extLst>
          </p:cNvPr>
          <p:cNvSpPr>
            <a:spLocks noGrp="1"/>
          </p:cNvSpPr>
          <p:nvPr>
            <p:ph type="pic" sz="quarter" idx="13"/>
          </p:nvPr>
        </p:nvSpPr>
        <p:spPr>
          <a:xfrm>
            <a:off x="6894513" y="-604434"/>
            <a:ext cx="4182992" cy="6617884"/>
          </a:xfrm>
          <a:prstGeom prst="roundRect">
            <a:avLst/>
          </a:prstGeom>
          <a:solidFill>
            <a:schemeClr val="bg2"/>
          </a:solidFill>
        </p:spPr>
        <p:txBody>
          <a:bodyPr anchor="ctr" anchorCtr="0"/>
          <a:lstStyle/>
          <a:p>
            <a:r>
              <a:rPr lang="nl-NL"/>
              <a:t>Klik op het pictogram als u een afbeelding wilt toevoegen</a:t>
            </a:r>
            <a:endParaRPr lang="nl-BE"/>
          </a:p>
        </p:txBody>
      </p:sp>
      <p:pic>
        <p:nvPicPr>
          <p:cNvPr id="7" name="Afbeelding 6" descr="Afbeelding met logo&#10;&#10;Automatisch gegenereerde beschrijving">
            <a:extLst>
              <a:ext uri="{FF2B5EF4-FFF2-40B4-BE49-F238E27FC236}">
                <a16:creationId xmlns:a16="http://schemas.microsoft.com/office/drawing/2014/main" id="{DDF8DCCF-391C-2C81-014F-F239ACD377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4" name="Tijdelijke aanduiding voor voettekst 3">
            <a:extLst>
              <a:ext uri="{FF2B5EF4-FFF2-40B4-BE49-F238E27FC236}">
                <a16:creationId xmlns:a16="http://schemas.microsoft.com/office/drawing/2014/main" id="{B7FED3F4-AFCC-D112-E725-A8F7A9250A34}"/>
              </a:ext>
            </a:extLst>
          </p:cNvPr>
          <p:cNvSpPr>
            <a:spLocks noGrp="1"/>
          </p:cNvSpPr>
          <p:nvPr>
            <p:ph type="ftr" sz="quarter" idx="14"/>
          </p:nvPr>
        </p:nvSpPr>
        <p:spPr/>
        <p:txBody>
          <a:bodyPr/>
          <a:lstStyle>
            <a:lvl1pPr>
              <a:defRPr/>
            </a:lvl1pPr>
          </a:lstStyle>
          <a:p>
            <a:r>
              <a:rPr lang="nl-BE"/>
              <a:t>Kind &amp; Samenleving - TITEL</a:t>
            </a:r>
          </a:p>
        </p:txBody>
      </p:sp>
      <p:sp>
        <p:nvSpPr>
          <p:cNvPr id="6" name="Tijdelijke aanduiding voor dianummer 5">
            <a:extLst>
              <a:ext uri="{FF2B5EF4-FFF2-40B4-BE49-F238E27FC236}">
                <a16:creationId xmlns:a16="http://schemas.microsoft.com/office/drawing/2014/main" id="{7B7720C7-800C-FC9D-3DBA-A90AB0BDCF03}"/>
              </a:ext>
            </a:extLst>
          </p:cNvPr>
          <p:cNvSpPr>
            <a:spLocks noGrp="1"/>
          </p:cNvSpPr>
          <p:nvPr>
            <p:ph type="sldNum" idx="15"/>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1784222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KST + FOTO 1 ORANJ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FF45C23-DB98-CE9A-D70B-46EF1AF27C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082"/>
          <a:stretch/>
        </p:blipFill>
        <p:spPr>
          <a:xfrm>
            <a:off x="6292907" y="1128839"/>
            <a:ext cx="5899093" cy="5729161"/>
          </a:xfrm>
          <a:prstGeom prst="rect">
            <a:avLst/>
          </a:prstGeom>
        </p:spPr>
      </p:pic>
      <p:sp>
        <p:nvSpPr>
          <p:cNvPr id="8" name="Tijdelijke aanduiding voor tekst 7">
            <a:extLst>
              <a:ext uri="{FF2B5EF4-FFF2-40B4-BE49-F238E27FC236}">
                <a16:creationId xmlns:a16="http://schemas.microsoft.com/office/drawing/2014/main" id="{F1F93246-07F1-0E21-3140-A4A55C474335}"/>
              </a:ext>
            </a:extLst>
          </p:cNvPr>
          <p:cNvSpPr>
            <a:spLocks noGrp="1"/>
          </p:cNvSpPr>
          <p:nvPr>
            <p:ph type="body" sz="quarter" idx="10" hasCustomPrompt="1"/>
          </p:nvPr>
        </p:nvSpPr>
        <p:spPr>
          <a:xfrm>
            <a:off x="712788"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13" name="Tijdelijke aanduiding voor tekst 12">
            <a:extLst>
              <a:ext uri="{FF2B5EF4-FFF2-40B4-BE49-F238E27FC236}">
                <a16:creationId xmlns:a16="http://schemas.microsoft.com/office/drawing/2014/main" id="{2AE33CF7-F9DA-4461-6650-A5EDFDCAE672}"/>
              </a:ext>
            </a:extLst>
          </p:cNvPr>
          <p:cNvSpPr>
            <a:spLocks noGrp="1"/>
          </p:cNvSpPr>
          <p:nvPr>
            <p:ph type="body" sz="quarter" idx="11" hasCustomPrompt="1"/>
          </p:nvPr>
        </p:nvSpPr>
        <p:spPr>
          <a:xfrm>
            <a:off x="712788" y="2258822"/>
            <a:ext cx="6181725" cy="383731"/>
          </a:xfrm>
          <a:prstGeom prst="rect">
            <a:avLst/>
          </a:prstGeom>
        </p:spPr>
        <p:txBody>
          <a:bodyPr/>
          <a:lstStyle>
            <a:lvl1pPr marL="0" indent="0">
              <a:buNone/>
              <a:defRPr sz="2000" b="1" cap="all" baseline="0">
                <a:solidFill>
                  <a:schemeClr val="tx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15" name="Tijdelijke aanduiding voor tekst 14">
            <a:extLst>
              <a:ext uri="{FF2B5EF4-FFF2-40B4-BE49-F238E27FC236}">
                <a16:creationId xmlns:a16="http://schemas.microsoft.com/office/drawing/2014/main" id="{677170AC-6880-5801-9F65-8292FEAC207A}"/>
              </a:ext>
            </a:extLst>
          </p:cNvPr>
          <p:cNvSpPr>
            <a:spLocks noGrp="1"/>
          </p:cNvSpPr>
          <p:nvPr>
            <p:ph type="body" sz="quarter" idx="12" hasCustomPrompt="1"/>
          </p:nvPr>
        </p:nvSpPr>
        <p:spPr>
          <a:xfrm>
            <a:off x="712789" y="2791372"/>
            <a:ext cx="5186306"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sp>
        <p:nvSpPr>
          <p:cNvPr id="11" name="Tijdelijke aanduiding voor afbeelding 10">
            <a:extLst>
              <a:ext uri="{FF2B5EF4-FFF2-40B4-BE49-F238E27FC236}">
                <a16:creationId xmlns:a16="http://schemas.microsoft.com/office/drawing/2014/main" id="{7A59769C-3480-AC22-577F-679393B32B08}"/>
              </a:ext>
            </a:extLst>
          </p:cNvPr>
          <p:cNvSpPr>
            <a:spLocks noGrp="1"/>
          </p:cNvSpPr>
          <p:nvPr>
            <p:ph type="pic" sz="quarter" idx="13"/>
          </p:nvPr>
        </p:nvSpPr>
        <p:spPr>
          <a:xfrm>
            <a:off x="6894513" y="-604434"/>
            <a:ext cx="4182992" cy="6617884"/>
          </a:xfrm>
          <a:prstGeom prst="roundRect">
            <a:avLst/>
          </a:prstGeom>
          <a:solidFill>
            <a:schemeClr val="bg2"/>
          </a:solidFill>
        </p:spPr>
        <p:txBody>
          <a:bodyPr anchor="ctr" anchorCtr="0"/>
          <a:lstStyle/>
          <a:p>
            <a:r>
              <a:rPr lang="nl-NL"/>
              <a:t>Klik op het pictogram als u een afbeelding wilt toevoegen</a:t>
            </a:r>
            <a:endParaRPr lang="nl-BE"/>
          </a:p>
        </p:txBody>
      </p:sp>
      <p:pic>
        <p:nvPicPr>
          <p:cNvPr id="7" name="Afbeelding 6" descr="Afbeelding met logo&#10;&#10;Automatisch gegenereerde beschrijving">
            <a:extLst>
              <a:ext uri="{FF2B5EF4-FFF2-40B4-BE49-F238E27FC236}">
                <a16:creationId xmlns:a16="http://schemas.microsoft.com/office/drawing/2014/main" id="{DDF8DCCF-391C-2C81-014F-F239ACD377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2" name="Tijdelijke aanduiding voor voettekst 1">
            <a:extLst>
              <a:ext uri="{FF2B5EF4-FFF2-40B4-BE49-F238E27FC236}">
                <a16:creationId xmlns:a16="http://schemas.microsoft.com/office/drawing/2014/main" id="{766E013E-6F85-9AAD-BF16-7A4965B3E69C}"/>
              </a:ext>
            </a:extLst>
          </p:cNvPr>
          <p:cNvSpPr>
            <a:spLocks noGrp="1"/>
          </p:cNvSpPr>
          <p:nvPr>
            <p:ph type="ftr" sz="quarter" idx="14"/>
          </p:nvPr>
        </p:nvSpPr>
        <p:spPr/>
        <p:txBody>
          <a:bodyPr/>
          <a:lstStyle/>
          <a:p>
            <a:r>
              <a:rPr lang="nl-BE"/>
              <a:t>Kind &amp; Samenleving - TITEL</a:t>
            </a:r>
          </a:p>
        </p:txBody>
      </p:sp>
      <p:sp>
        <p:nvSpPr>
          <p:cNvPr id="3" name="Tijdelijke aanduiding voor dianummer 2">
            <a:extLst>
              <a:ext uri="{FF2B5EF4-FFF2-40B4-BE49-F238E27FC236}">
                <a16:creationId xmlns:a16="http://schemas.microsoft.com/office/drawing/2014/main" id="{39E7E6F1-ED46-5129-C173-7C678B384066}"/>
              </a:ext>
            </a:extLst>
          </p:cNvPr>
          <p:cNvSpPr>
            <a:spLocks noGrp="1"/>
          </p:cNvSpPr>
          <p:nvPr>
            <p:ph type="sldNum" idx="15"/>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1696660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 FOTO 2 BLAUW">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21F55571-BBD1-58A2-FE8A-F1BF6A08A5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047" b="56457"/>
          <a:stretch/>
        </p:blipFill>
        <p:spPr>
          <a:xfrm>
            <a:off x="6010275" y="1"/>
            <a:ext cx="6181725" cy="2525486"/>
          </a:xfrm>
          <a:prstGeom prst="rect">
            <a:avLst/>
          </a:prstGeom>
        </p:spPr>
      </p:pic>
      <p:sp>
        <p:nvSpPr>
          <p:cNvPr id="5" name="Tijdelijke aanduiding voor tekst 7">
            <a:extLst>
              <a:ext uri="{FF2B5EF4-FFF2-40B4-BE49-F238E27FC236}">
                <a16:creationId xmlns:a16="http://schemas.microsoft.com/office/drawing/2014/main" id="{D62D08E6-0E02-0D5E-C9DE-03251D497F20}"/>
              </a:ext>
            </a:extLst>
          </p:cNvPr>
          <p:cNvSpPr>
            <a:spLocks noGrp="1"/>
          </p:cNvSpPr>
          <p:nvPr>
            <p:ph type="body" sz="quarter" idx="10" hasCustomPrompt="1"/>
          </p:nvPr>
        </p:nvSpPr>
        <p:spPr>
          <a:xfrm>
            <a:off x="712788"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6" name="Tijdelijke aanduiding voor tekst 12">
            <a:extLst>
              <a:ext uri="{FF2B5EF4-FFF2-40B4-BE49-F238E27FC236}">
                <a16:creationId xmlns:a16="http://schemas.microsoft.com/office/drawing/2014/main" id="{4DA59625-765D-9D3C-3E0C-B59834960351}"/>
              </a:ext>
            </a:extLst>
          </p:cNvPr>
          <p:cNvSpPr>
            <a:spLocks noGrp="1"/>
          </p:cNvSpPr>
          <p:nvPr>
            <p:ph type="body" sz="quarter" idx="11" hasCustomPrompt="1"/>
          </p:nvPr>
        </p:nvSpPr>
        <p:spPr>
          <a:xfrm>
            <a:off x="712788" y="2258822"/>
            <a:ext cx="6181725" cy="383731"/>
          </a:xfrm>
          <a:prstGeom prst="rect">
            <a:avLst/>
          </a:prstGeom>
        </p:spPr>
        <p:txBody>
          <a:bodyPr/>
          <a:lstStyle>
            <a:lvl1pPr marL="0" indent="0">
              <a:buNone/>
              <a:defRPr sz="2000" b="1" cap="all" baseline="0">
                <a:solidFill>
                  <a:schemeClr val="tx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7" name="Tijdelijke aanduiding voor tekst 14">
            <a:extLst>
              <a:ext uri="{FF2B5EF4-FFF2-40B4-BE49-F238E27FC236}">
                <a16:creationId xmlns:a16="http://schemas.microsoft.com/office/drawing/2014/main" id="{3698C7F6-A0CA-3434-2108-19C2596AB33B}"/>
              </a:ext>
            </a:extLst>
          </p:cNvPr>
          <p:cNvSpPr>
            <a:spLocks noGrp="1"/>
          </p:cNvSpPr>
          <p:nvPr>
            <p:ph type="body" sz="quarter" idx="12" hasCustomPrompt="1"/>
          </p:nvPr>
        </p:nvSpPr>
        <p:spPr>
          <a:xfrm>
            <a:off x="712789" y="2791372"/>
            <a:ext cx="5186306"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pic>
        <p:nvPicPr>
          <p:cNvPr id="18" name="Afbeelding 17" descr="Afbeelding met logo&#10;&#10;Automatisch gegenereerde beschrijving">
            <a:extLst>
              <a:ext uri="{FF2B5EF4-FFF2-40B4-BE49-F238E27FC236}">
                <a16:creationId xmlns:a16="http://schemas.microsoft.com/office/drawing/2014/main" id="{811F99E5-21A0-4826-D5F2-DE2E19264E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19" name="Tijdelijke aanduiding voor afbeelding 10">
            <a:extLst>
              <a:ext uri="{FF2B5EF4-FFF2-40B4-BE49-F238E27FC236}">
                <a16:creationId xmlns:a16="http://schemas.microsoft.com/office/drawing/2014/main" id="{6F05399D-67FB-D22D-2FB9-6925C7F95184}"/>
              </a:ext>
            </a:extLst>
          </p:cNvPr>
          <p:cNvSpPr>
            <a:spLocks noGrp="1"/>
          </p:cNvSpPr>
          <p:nvPr>
            <p:ph type="pic" sz="quarter" idx="13"/>
          </p:nvPr>
        </p:nvSpPr>
        <p:spPr>
          <a:xfrm>
            <a:off x="6894513" y="-604434"/>
            <a:ext cx="4182992" cy="6617884"/>
          </a:xfrm>
          <a:prstGeom prst="roundRect">
            <a:avLst/>
          </a:prstGeom>
          <a:solidFill>
            <a:schemeClr val="bg2"/>
          </a:solidFill>
        </p:spPr>
        <p:txBody>
          <a:bodyPr anchor="ctr" anchorCtr="0"/>
          <a:lstStyle/>
          <a:p>
            <a:r>
              <a:rPr lang="nl-NL"/>
              <a:t>Klik op het pictogram als u een afbeelding wilt toevoegen</a:t>
            </a:r>
            <a:endParaRPr lang="nl-BE"/>
          </a:p>
        </p:txBody>
      </p:sp>
      <p:sp>
        <p:nvSpPr>
          <p:cNvPr id="2" name="Tijdelijke aanduiding voor voettekst 1">
            <a:extLst>
              <a:ext uri="{FF2B5EF4-FFF2-40B4-BE49-F238E27FC236}">
                <a16:creationId xmlns:a16="http://schemas.microsoft.com/office/drawing/2014/main" id="{B61D569E-435B-7714-B3E0-AE7EC6C6DD36}"/>
              </a:ext>
            </a:extLst>
          </p:cNvPr>
          <p:cNvSpPr>
            <a:spLocks noGrp="1"/>
          </p:cNvSpPr>
          <p:nvPr>
            <p:ph type="ftr" sz="quarter" idx="14"/>
          </p:nvPr>
        </p:nvSpPr>
        <p:spPr/>
        <p:txBody>
          <a:bodyPr/>
          <a:lstStyle/>
          <a:p>
            <a:r>
              <a:rPr lang="nl-BE"/>
              <a:t>Kind &amp; Samenleving - TITEL</a:t>
            </a:r>
          </a:p>
        </p:txBody>
      </p:sp>
      <p:sp>
        <p:nvSpPr>
          <p:cNvPr id="3" name="Tijdelijke aanduiding voor dianummer 2">
            <a:extLst>
              <a:ext uri="{FF2B5EF4-FFF2-40B4-BE49-F238E27FC236}">
                <a16:creationId xmlns:a16="http://schemas.microsoft.com/office/drawing/2014/main" id="{8E2DC57F-1482-C584-56F7-29F0E44473A0}"/>
              </a:ext>
            </a:extLst>
          </p:cNvPr>
          <p:cNvSpPr>
            <a:spLocks noGrp="1"/>
          </p:cNvSpPr>
          <p:nvPr>
            <p:ph type="sldNum" idx="15"/>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3478609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KST + FOTO 2 ORANJE">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21F55571-BBD1-58A2-FE8A-F1BF6A08A5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262" b="55886"/>
          <a:stretch/>
        </p:blipFill>
        <p:spPr>
          <a:xfrm>
            <a:off x="6010275" y="1"/>
            <a:ext cx="6181725" cy="2525486"/>
          </a:xfrm>
          <a:prstGeom prst="rect">
            <a:avLst/>
          </a:prstGeom>
        </p:spPr>
      </p:pic>
      <p:sp>
        <p:nvSpPr>
          <p:cNvPr id="5" name="Tijdelijke aanduiding voor tekst 7">
            <a:extLst>
              <a:ext uri="{FF2B5EF4-FFF2-40B4-BE49-F238E27FC236}">
                <a16:creationId xmlns:a16="http://schemas.microsoft.com/office/drawing/2014/main" id="{D62D08E6-0E02-0D5E-C9DE-03251D497F20}"/>
              </a:ext>
            </a:extLst>
          </p:cNvPr>
          <p:cNvSpPr>
            <a:spLocks noGrp="1"/>
          </p:cNvSpPr>
          <p:nvPr>
            <p:ph type="body" sz="quarter" idx="10" hasCustomPrompt="1"/>
          </p:nvPr>
        </p:nvSpPr>
        <p:spPr>
          <a:xfrm>
            <a:off x="712788"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6" name="Tijdelijke aanduiding voor tekst 12">
            <a:extLst>
              <a:ext uri="{FF2B5EF4-FFF2-40B4-BE49-F238E27FC236}">
                <a16:creationId xmlns:a16="http://schemas.microsoft.com/office/drawing/2014/main" id="{4DA59625-765D-9D3C-3E0C-B59834960351}"/>
              </a:ext>
            </a:extLst>
          </p:cNvPr>
          <p:cNvSpPr>
            <a:spLocks noGrp="1"/>
          </p:cNvSpPr>
          <p:nvPr>
            <p:ph type="body" sz="quarter" idx="11" hasCustomPrompt="1"/>
          </p:nvPr>
        </p:nvSpPr>
        <p:spPr>
          <a:xfrm>
            <a:off x="712788" y="2258822"/>
            <a:ext cx="6181725" cy="383731"/>
          </a:xfrm>
          <a:prstGeom prst="rect">
            <a:avLst/>
          </a:prstGeom>
        </p:spPr>
        <p:txBody>
          <a:bodyPr/>
          <a:lstStyle>
            <a:lvl1pPr marL="0" indent="0">
              <a:buNone/>
              <a:defRPr sz="2000" b="1" cap="all" baseline="0">
                <a:solidFill>
                  <a:schemeClr val="tx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7" name="Tijdelijke aanduiding voor tekst 14">
            <a:extLst>
              <a:ext uri="{FF2B5EF4-FFF2-40B4-BE49-F238E27FC236}">
                <a16:creationId xmlns:a16="http://schemas.microsoft.com/office/drawing/2014/main" id="{3698C7F6-A0CA-3434-2108-19C2596AB33B}"/>
              </a:ext>
            </a:extLst>
          </p:cNvPr>
          <p:cNvSpPr>
            <a:spLocks noGrp="1"/>
          </p:cNvSpPr>
          <p:nvPr>
            <p:ph type="body" sz="quarter" idx="12" hasCustomPrompt="1"/>
          </p:nvPr>
        </p:nvSpPr>
        <p:spPr>
          <a:xfrm>
            <a:off x="712789" y="2791372"/>
            <a:ext cx="5186306"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pic>
        <p:nvPicPr>
          <p:cNvPr id="18" name="Afbeelding 17" descr="Afbeelding met logo&#10;&#10;Automatisch gegenereerde beschrijving">
            <a:extLst>
              <a:ext uri="{FF2B5EF4-FFF2-40B4-BE49-F238E27FC236}">
                <a16:creationId xmlns:a16="http://schemas.microsoft.com/office/drawing/2014/main" id="{811F99E5-21A0-4826-D5F2-DE2E19264E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19" name="Tijdelijke aanduiding voor afbeelding 10">
            <a:extLst>
              <a:ext uri="{FF2B5EF4-FFF2-40B4-BE49-F238E27FC236}">
                <a16:creationId xmlns:a16="http://schemas.microsoft.com/office/drawing/2014/main" id="{6F05399D-67FB-D22D-2FB9-6925C7F95184}"/>
              </a:ext>
            </a:extLst>
          </p:cNvPr>
          <p:cNvSpPr>
            <a:spLocks noGrp="1"/>
          </p:cNvSpPr>
          <p:nvPr>
            <p:ph type="pic" sz="quarter" idx="13"/>
          </p:nvPr>
        </p:nvSpPr>
        <p:spPr>
          <a:xfrm>
            <a:off x="6894513" y="-604434"/>
            <a:ext cx="4182992" cy="6617884"/>
          </a:xfrm>
          <a:prstGeom prst="roundRect">
            <a:avLst/>
          </a:prstGeom>
          <a:solidFill>
            <a:schemeClr val="bg2"/>
          </a:solidFill>
        </p:spPr>
        <p:txBody>
          <a:bodyPr anchor="ctr" anchorCtr="0"/>
          <a:lstStyle/>
          <a:p>
            <a:r>
              <a:rPr lang="nl-NL"/>
              <a:t>Klik op het pictogram als u een afbeelding wilt toevoegen</a:t>
            </a:r>
            <a:endParaRPr lang="nl-BE"/>
          </a:p>
        </p:txBody>
      </p:sp>
      <p:sp>
        <p:nvSpPr>
          <p:cNvPr id="2" name="Tijdelijke aanduiding voor voettekst 1">
            <a:extLst>
              <a:ext uri="{FF2B5EF4-FFF2-40B4-BE49-F238E27FC236}">
                <a16:creationId xmlns:a16="http://schemas.microsoft.com/office/drawing/2014/main" id="{855664A4-47A8-230A-7AF3-053BB063C222}"/>
              </a:ext>
            </a:extLst>
          </p:cNvPr>
          <p:cNvSpPr>
            <a:spLocks noGrp="1"/>
          </p:cNvSpPr>
          <p:nvPr>
            <p:ph type="ftr" sz="quarter" idx="14"/>
          </p:nvPr>
        </p:nvSpPr>
        <p:spPr/>
        <p:txBody>
          <a:bodyPr/>
          <a:lstStyle/>
          <a:p>
            <a:r>
              <a:rPr lang="nl-BE"/>
              <a:t>Kind &amp; Samenleving - TITEL</a:t>
            </a:r>
          </a:p>
        </p:txBody>
      </p:sp>
      <p:sp>
        <p:nvSpPr>
          <p:cNvPr id="3" name="Tijdelijke aanduiding voor dianummer 2">
            <a:extLst>
              <a:ext uri="{FF2B5EF4-FFF2-40B4-BE49-F238E27FC236}">
                <a16:creationId xmlns:a16="http://schemas.microsoft.com/office/drawing/2014/main" id="{7874730F-CC38-D9C9-8660-09F07B2A06CE}"/>
              </a:ext>
            </a:extLst>
          </p:cNvPr>
          <p:cNvSpPr>
            <a:spLocks noGrp="1"/>
          </p:cNvSpPr>
          <p:nvPr>
            <p:ph type="sldNum" idx="15"/>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3469831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KST + FOTO 3 ORANJ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E95507-B845-F941-C125-DA223CCF5CD1}"/>
              </a:ext>
            </a:extLst>
          </p:cNvPr>
          <p:cNvSpPr>
            <a:spLocks noGrp="1"/>
          </p:cNvSpPr>
          <p:nvPr>
            <p:ph type="pic" sz="quarter" idx="13" hasCustomPrompt="1"/>
          </p:nvPr>
        </p:nvSpPr>
        <p:spPr>
          <a:xfrm>
            <a:off x="-1137254" y="-433954"/>
            <a:ext cx="6409274" cy="6512523"/>
          </a:xfrm>
          <a:prstGeom prst="ellipse">
            <a:avLst/>
          </a:prstGeom>
          <a:solidFill>
            <a:schemeClr val="bg2"/>
          </a:solidFill>
        </p:spPr>
        <p:txBody>
          <a:bodyPr/>
          <a:lstStyle>
            <a:lvl1pPr marL="0" indent="0">
              <a:buNone/>
              <a:defRPr sz="18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7" name="Tijdelijke aanduiding voor tekst 7">
            <a:extLst>
              <a:ext uri="{FF2B5EF4-FFF2-40B4-BE49-F238E27FC236}">
                <a16:creationId xmlns:a16="http://schemas.microsoft.com/office/drawing/2014/main" id="{A2B5B060-8965-0462-A834-AE538C46BD48}"/>
              </a:ext>
            </a:extLst>
          </p:cNvPr>
          <p:cNvSpPr>
            <a:spLocks noGrp="1"/>
          </p:cNvSpPr>
          <p:nvPr>
            <p:ph type="body" sz="quarter" idx="10" hasCustomPrompt="1"/>
          </p:nvPr>
        </p:nvSpPr>
        <p:spPr>
          <a:xfrm>
            <a:off x="5571660"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9" name="Tijdelijke aanduiding voor tekst 12">
            <a:extLst>
              <a:ext uri="{FF2B5EF4-FFF2-40B4-BE49-F238E27FC236}">
                <a16:creationId xmlns:a16="http://schemas.microsoft.com/office/drawing/2014/main" id="{2A33C4A6-FB31-479D-A8CA-653C84080869}"/>
              </a:ext>
            </a:extLst>
          </p:cNvPr>
          <p:cNvSpPr>
            <a:spLocks noGrp="1"/>
          </p:cNvSpPr>
          <p:nvPr>
            <p:ph type="body" sz="quarter" idx="11" hasCustomPrompt="1"/>
          </p:nvPr>
        </p:nvSpPr>
        <p:spPr>
          <a:xfrm>
            <a:off x="5571660" y="2258822"/>
            <a:ext cx="6181725" cy="383731"/>
          </a:xfrm>
          <a:prstGeom prst="rect">
            <a:avLst/>
          </a:prstGeom>
        </p:spPr>
        <p:txBody>
          <a:bodyPr/>
          <a:lstStyle>
            <a:lvl1pPr marL="0" indent="0">
              <a:buNone/>
              <a:defRPr sz="2000" b="1" cap="all" baseline="0">
                <a:solidFill>
                  <a:schemeClr val="tx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11" name="Tijdelijke aanduiding voor tekst 14">
            <a:extLst>
              <a:ext uri="{FF2B5EF4-FFF2-40B4-BE49-F238E27FC236}">
                <a16:creationId xmlns:a16="http://schemas.microsoft.com/office/drawing/2014/main" id="{168716EB-2A13-297B-F023-657C1F55B7CE}"/>
              </a:ext>
            </a:extLst>
          </p:cNvPr>
          <p:cNvSpPr>
            <a:spLocks noGrp="1"/>
          </p:cNvSpPr>
          <p:nvPr>
            <p:ph type="body" sz="quarter" idx="12" hasCustomPrompt="1"/>
          </p:nvPr>
        </p:nvSpPr>
        <p:spPr>
          <a:xfrm>
            <a:off x="5571661" y="2791372"/>
            <a:ext cx="5186306"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pic>
        <p:nvPicPr>
          <p:cNvPr id="2" name="Afbeelding 1">
            <a:extLst>
              <a:ext uri="{FF2B5EF4-FFF2-40B4-BE49-F238E27FC236}">
                <a16:creationId xmlns:a16="http://schemas.microsoft.com/office/drawing/2014/main" id="{EE88B1B6-4EF4-52C1-9360-40C935A745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91" r="-38291" b="27370"/>
          <a:stretch/>
        </p:blipFill>
        <p:spPr>
          <a:xfrm>
            <a:off x="11029535" y="1"/>
            <a:ext cx="6181725" cy="2525486"/>
          </a:xfrm>
          <a:prstGeom prst="rect">
            <a:avLst/>
          </a:prstGeom>
        </p:spPr>
      </p:pic>
      <p:pic>
        <p:nvPicPr>
          <p:cNvPr id="12" name="Afbeelding 11" descr="Afbeelding met logo&#10;&#10;Automatisch gegenereerde beschrijving">
            <a:extLst>
              <a:ext uri="{FF2B5EF4-FFF2-40B4-BE49-F238E27FC236}">
                <a16:creationId xmlns:a16="http://schemas.microsoft.com/office/drawing/2014/main" id="{E1219D5E-2FF0-EDC5-4443-E8FD665D77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4" name="Tijdelijke aanduiding voor voettekst 3">
            <a:extLst>
              <a:ext uri="{FF2B5EF4-FFF2-40B4-BE49-F238E27FC236}">
                <a16:creationId xmlns:a16="http://schemas.microsoft.com/office/drawing/2014/main" id="{ABEEB057-9451-371C-142E-5FDA743C4967}"/>
              </a:ext>
            </a:extLst>
          </p:cNvPr>
          <p:cNvSpPr>
            <a:spLocks noGrp="1"/>
          </p:cNvSpPr>
          <p:nvPr>
            <p:ph type="ftr" sz="quarter" idx="14"/>
          </p:nvPr>
        </p:nvSpPr>
        <p:spPr/>
        <p:txBody>
          <a:bodyPr/>
          <a:lstStyle/>
          <a:p>
            <a:r>
              <a:rPr lang="nl-BE"/>
              <a:t>Kind &amp; Samenleving - TITEL</a:t>
            </a:r>
          </a:p>
        </p:txBody>
      </p:sp>
      <p:sp>
        <p:nvSpPr>
          <p:cNvPr id="5" name="Tijdelijke aanduiding voor dianummer 4">
            <a:extLst>
              <a:ext uri="{FF2B5EF4-FFF2-40B4-BE49-F238E27FC236}">
                <a16:creationId xmlns:a16="http://schemas.microsoft.com/office/drawing/2014/main" id="{8D42FCDA-EC13-11C1-4A5F-F5E16DC5E315}"/>
              </a:ext>
            </a:extLst>
          </p:cNvPr>
          <p:cNvSpPr>
            <a:spLocks noGrp="1"/>
          </p:cNvSpPr>
          <p:nvPr>
            <p:ph type="sldNum" idx="15"/>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403036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FOTO 3 ORANJ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E95507-B845-F941-C125-DA223CCF5CD1}"/>
              </a:ext>
            </a:extLst>
          </p:cNvPr>
          <p:cNvSpPr>
            <a:spLocks noGrp="1"/>
          </p:cNvSpPr>
          <p:nvPr>
            <p:ph type="pic" sz="quarter" idx="13" hasCustomPrompt="1"/>
          </p:nvPr>
        </p:nvSpPr>
        <p:spPr>
          <a:xfrm>
            <a:off x="-1137254" y="-433954"/>
            <a:ext cx="6409274" cy="6512523"/>
          </a:xfrm>
          <a:prstGeom prst="ellipse">
            <a:avLst/>
          </a:prstGeom>
          <a:solidFill>
            <a:schemeClr val="bg2"/>
          </a:solidFill>
        </p:spPr>
        <p:txBody>
          <a:bodyPr/>
          <a:lstStyle>
            <a:lvl1pPr marL="0" indent="0">
              <a:buNone/>
              <a:defRPr sz="18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7" name="Tijdelijke aanduiding voor tekst 7">
            <a:extLst>
              <a:ext uri="{FF2B5EF4-FFF2-40B4-BE49-F238E27FC236}">
                <a16:creationId xmlns:a16="http://schemas.microsoft.com/office/drawing/2014/main" id="{A2B5B060-8965-0462-A834-AE538C46BD48}"/>
              </a:ext>
            </a:extLst>
          </p:cNvPr>
          <p:cNvSpPr>
            <a:spLocks noGrp="1"/>
          </p:cNvSpPr>
          <p:nvPr>
            <p:ph type="body" sz="quarter" idx="10" hasCustomPrompt="1"/>
          </p:nvPr>
        </p:nvSpPr>
        <p:spPr>
          <a:xfrm>
            <a:off x="5571660"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9" name="Tijdelijke aanduiding voor tekst 12">
            <a:extLst>
              <a:ext uri="{FF2B5EF4-FFF2-40B4-BE49-F238E27FC236}">
                <a16:creationId xmlns:a16="http://schemas.microsoft.com/office/drawing/2014/main" id="{2A33C4A6-FB31-479D-A8CA-653C84080869}"/>
              </a:ext>
            </a:extLst>
          </p:cNvPr>
          <p:cNvSpPr>
            <a:spLocks noGrp="1"/>
          </p:cNvSpPr>
          <p:nvPr>
            <p:ph type="body" sz="quarter" idx="11" hasCustomPrompt="1"/>
          </p:nvPr>
        </p:nvSpPr>
        <p:spPr>
          <a:xfrm>
            <a:off x="5571660" y="2258822"/>
            <a:ext cx="6181725" cy="383731"/>
          </a:xfrm>
          <a:prstGeom prst="rect">
            <a:avLst/>
          </a:prstGeom>
        </p:spPr>
        <p:txBody>
          <a:bodyPr/>
          <a:lstStyle>
            <a:lvl1pPr marL="0" indent="0">
              <a:buNone/>
              <a:defRPr sz="2000" b="1" cap="all" baseline="0">
                <a:solidFill>
                  <a:schemeClr val="tx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11" name="Tijdelijke aanduiding voor tekst 14">
            <a:extLst>
              <a:ext uri="{FF2B5EF4-FFF2-40B4-BE49-F238E27FC236}">
                <a16:creationId xmlns:a16="http://schemas.microsoft.com/office/drawing/2014/main" id="{168716EB-2A13-297B-F023-657C1F55B7CE}"/>
              </a:ext>
            </a:extLst>
          </p:cNvPr>
          <p:cNvSpPr>
            <a:spLocks noGrp="1"/>
          </p:cNvSpPr>
          <p:nvPr>
            <p:ph type="body" sz="quarter" idx="12" hasCustomPrompt="1"/>
          </p:nvPr>
        </p:nvSpPr>
        <p:spPr>
          <a:xfrm>
            <a:off x="5571661" y="2791372"/>
            <a:ext cx="5186306"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pic>
        <p:nvPicPr>
          <p:cNvPr id="2" name="Afbeelding 1">
            <a:extLst>
              <a:ext uri="{FF2B5EF4-FFF2-40B4-BE49-F238E27FC236}">
                <a16:creationId xmlns:a16="http://schemas.microsoft.com/office/drawing/2014/main" id="{EE88B1B6-4EF4-52C1-9360-40C935A745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262" b="55886"/>
          <a:stretch/>
        </p:blipFill>
        <p:spPr>
          <a:xfrm>
            <a:off x="11029535" y="1"/>
            <a:ext cx="6181725" cy="2525486"/>
          </a:xfrm>
          <a:prstGeom prst="rect">
            <a:avLst/>
          </a:prstGeom>
        </p:spPr>
      </p:pic>
      <p:pic>
        <p:nvPicPr>
          <p:cNvPr id="12" name="Afbeelding 11" descr="Afbeelding met logo&#10;&#10;Automatisch gegenereerde beschrijving">
            <a:extLst>
              <a:ext uri="{FF2B5EF4-FFF2-40B4-BE49-F238E27FC236}">
                <a16:creationId xmlns:a16="http://schemas.microsoft.com/office/drawing/2014/main" id="{E1219D5E-2FF0-EDC5-4443-E8FD665D77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4" name="Tijdelijke aanduiding voor voettekst 3">
            <a:extLst>
              <a:ext uri="{FF2B5EF4-FFF2-40B4-BE49-F238E27FC236}">
                <a16:creationId xmlns:a16="http://schemas.microsoft.com/office/drawing/2014/main" id="{3E7104A9-9DD3-A04A-ABEF-0C5F5F3282CC}"/>
              </a:ext>
            </a:extLst>
          </p:cNvPr>
          <p:cNvSpPr>
            <a:spLocks noGrp="1"/>
          </p:cNvSpPr>
          <p:nvPr>
            <p:ph type="ftr" sz="quarter" idx="14"/>
          </p:nvPr>
        </p:nvSpPr>
        <p:spPr/>
        <p:txBody>
          <a:bodyPr/>
          <a:lstStyle/>
          <a:p>
            <a:r>
              <a:rPr lang="nl-BE"/>
              <a:t>Kind &amp; Samenleving - TITEL</a:t>
            </a:r>
          </a:p>
        </p:txBody>
      </p:sp>
      <p:sp>
        <p:nvSpPr>
          <p:cNvPr id="5" name="Tijdelijke aanduiding voor dianummer 4">
            <a:extLst>
              <a:ext uri="{FF2B5EF4-FFF2-40B4-BE49-F238E27FC236}">
                <a16:creationId xmlns:a16="http://schemas.microsoft.com/office/drawing/2014/main" id="{E7234DDB-263A-9443-9428-755C42FCDCDE}"/>
              </a:ext>
            </a:extLst>
          </p:cNvPr>
          <p:cNvSpPr>
            <a:spLocks noGrp="1"/>
          </p:cNvSpPr>
          <p:nvPr>
            <p:ph type="sldNum" idx="15"/>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4190285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 FOTO 4 BLAUW">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4BB3948-30DD-BF87-145E-B4CF22A3FE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074"/>
          <a:stretch/>
        </p:blipFill>
        <p:spPr>
          <a:xfrm>
            <a:off x="0" y="1972235"/>
            <a:ext cx="5378824" cy="4885765"/>
          </a:xfrm>
          <a:prstGeom prst="rect">
            <a:avLst/>
          </a:prstGeom>
        </p:spPr>
      </p:pic>
      <p:sp>
        <p:nvSpPr>
          <p:cNvPr id="6" name="Tijdelijke aanduiding voor tekst 7">
            <a:extLst>
              <a:ext uri="{FF2B5EF4-FFF2-40B4-BE49-F238E27FC236}">
                <a16:creationId xmlns:a16="http://schemas.microsoft.com/office/drawing/2014/main" id="{FE81E921-3680-B877-5B1E-F44BAA5E6884}"/>
              </a:ext>
            </a:extLst>
          </p:cNvPr>
          <p:cNvSpPr>
            <a:spLocks noGrp="1"/>
          </p:cNvSpPr>
          <p:nvPr>
            <p:ph type="body" sz="quarter" idx="10" hasCustomPrompt="1"/>
          </p:nvPr>
        </p:nvSpPr>
        <p:spPr>
          <a:xfrm>
            <a:off x="5571660" y="731839"/>
            <a:ext cx="6181725" cy="383730"/>
          </a:xfrm>
          <a:prstGeom prst="rect">
            <a:avLst/>
          </a:prstGeom>
        </p:spPr>
        <p:txBody>
          <a:bodyPr/>
          <a:lstStyle>
            <a:lvl1pPr marL="0" indent="0">
              <a:buNone/>
              <a:defRPr sz="3600" b="1" i="0" u="none" cap="all" baseline="0">
                <a:solidFill>
                  <a:schemeClr val="accent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TITEL SLIDE</a:t>
            </a:r>
            <a:endParaRPr lang="nl-BE"/>
          </a:p>
        </p:txBody>
      </p:sp>
      <p:sp>
        <p:nvSpPr>
          <p:cNvPr id="7" name="Tijdelijke aanduiding voor tekst 12">
            <a:extLst>
              <a:ext uri="{FF2B5EF4-FFF2-40B4-BE49-F238E27FC236}">
                <a16:creationId xmlns:a16="http://schemas.microsoft.com/office/drawing/2014/main" id="{844597E8-28FA-655E-79C9-E8188AC13EBD}"/>
              </a:ext>
            </a:extLst>
          </p:cNvPr>
          <p:cNvSpPr>
            <a:spLocks noGrp="1"/>
          </p:cNvSpPr>
          <p:nvPr>
            <p:ph type="body" sz="quarter" idx="11" hasCustomPrompt="1"/>
          </p:nvPr>
        </p:nvSpPr>
        <p:spPr>
          <a:xfrm>
            <a:off x="5571660" y="2258822"/>
            <a:ext cx="6181725" cy="383731"/>
          </a:xfrm>
          <a:prstGeom prst="rect">
            <a:avLst/>
          </a:prstGeom>
        </p:spPr>
        <p:txBody>
          <a:bodyPr/>
          <a:lstStyle>
            <a:lvl1pPr marL="0" indent="0">
              <a:buNone/>
              <a:defRPr sz="2000" b="1" cap="all" baseline="0">
                <a:solidFill>
                  <a:schemeClr val="tx2"/>
                </a:solidFill>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nl-NL"/>
              <a:t>Ondertitel slide</a:t>
            </a:r>
            <a:endParaRPr lang="nl-BE"/>
          </a:p>
        </p:txBody>
      </p:sp>
      <p:sp>
        <p:nvSpPr>
          <p:cNvPr id="9" name="Tijdelijke aanduiding voor tekst 14">
            <a:extLst>
              <a:ext uri="{FF2B5EF4-FFF2-40B4-BE49-F238E27FC236}">
                <a16:creationId xmlns:a16="http://schemas.microsoft.com/office/drawing/2014/main" id="{DC98918C-B686-7496-F048-2D8CDD7AF31B}"/>
              </a:ext>
            </a:extLst>
          </p:cNvPr>
          <p:cNvSpPr>
            <a:spLocks noGrp="1"/>
          </p:cNvSpPr>
          <p:nvPr>
            <p:ph type="body" sz="quarter" idx="12" hasCustomPrompt="1"/>
          </p:nvPr>
        </p:nvSpPr>
        <p:spPr>
          <a:xfrm>
            <a:off x="5571661" y="2791372"/>
            <a:ext cx="5186306" cy="3222496"/>
          </a:xfrm>
          <a:prstGeom prst="rect">
            <a:avLst/>
          </a:prstGeom>
        </p:spPr>
        <p:txBody>
          <a:bodyPr/>
          <a:lstStyle>
            <a:lvl1pPr marL="0" indent="0">
              <a:buNone/>
              <a:defRPr sz="1600">
                <a:solidFill>
                  <a:schemeClr val="accent3"/>
                </a:solidFill>
                <a:latin typeface="Figtree" pitchFamily="2" charset="0"/>
              </a:defRPr>
            </a:lvl1pPr>
            <a:lvl2pPr marL="457200" indent="0">
              <a:buNone/>
              <a:defRPr sz="1800">
                <a:latin typeface="Montserrat" pitchFamily="2" charset="77"/>
              </a:defRPr>
            </a:lvl2pPr>
            <a:lvl3pPr marL="914400" indent="0">
              <a:buNone/>
              <a:defRPr sz="1800">
                <a:latin typeface="Montserrat" pitchFamily="2" charset="77"/>
              </a:defRPr>
            </a:lvl3pPr>
            <a:lvl4pPr marL="1371600" indent="0">
              <a:buNone/>
              <a:defRPr sz="1800">
                <a:latin typeface="Montserrat" pitchFamily="2" charset="77"/>
              </a:defRPr>
            </a:lvl4pPr>
            <a:lvl5pPr marL="1828800" indent="0">
              <a:buNone/>
              <a:defRPr sz="1800">
                <a:latin typeface="Montserrat" pitchFamily="2" charset="77"/>
              </a:defRPr>
            </a:lvl5pPr>
          </a:lstStyle>
          <a:p>
            <a:r>
              <a:rPr lang="nl-NL" err="1"/>
              <a:t>Lorem</a:t>
            </a:r>
            <a:r>
              <a:rPr lang="nl-NL"/>
              <a:t> </a:t>
            </a:r>
            <a:r>
              <a:rPr lang="nl-NL" err="1"/>
              <a:t>ipsum</a:t>
            </a:r>
            <a:r>
              <a:rPr lang="nl-NL"/>
              <a:t> </a:t>
            </a:r>
            <a:r>
              <a:rPr lang="nl-BE">
                <a:solidFill>
                  <a:srgbClr val="003141"/>
                </a:solidFill>
                <a:effectLst/>
                <a:latin typeface="Montserrat" pitchFamily="2" charset="77"/>
              </a:rPr>
              <a:t>Usam veres nonsed untiorr orerchit, il etur, od enet ad est omnimin veliquatur aspita cum quod quam eos quibeaquodi cor aut eribus.</a:t>
            </a:r>
          </a:p>
          <a:p>
            <a:r>
              <a:rPr lang="nl-BE">
                <a:solidFill>
                  <a:srgbClr val="003141"/>
                </a:solidFill>
                <a:effectLst/>
                <a:latin typeface="Montserrat" pitchFamily="2" charset="77"/>
              </a:rPr>
              <a:t>Tem. Et voluptas et dolores enderum eum none versperrorem ratectotatio exceper ovitam, sanis si as endis et eicatius.</a:t>
            </a:r>
          </a:p>
          <a:p>
            <a:r>
              <a:rPr lang="nl-BE">
                <a:solidFill>
                  <a:srgbClr val="003141"/>
                </a:solidFill>
                <a:effectLst/>
                <a:latin typeface="Montserrat" pitchFamily="2" charset="77"/>
              </a:rPr>
              <a:t>Officia comnimi lluptatis modigen demquae possincium quiditi bustiatur aciis voluptate et, quosam expliqui ipiduntem quis dolor reriam.</a:t>
            </a:r>
            <a:endParaRPr lang="nl-BE"/>
          </a:p>
        </p:txBody>
      </p:sp>
      <p:pic>
        <p:nvPicPr>
          <p:cNvPr id="11" name="Afbeelding 10" descr="Afbeelding met logo&#10;&#10;Automatisch gegenereerde beschrijving">
            <a:extLst>
              <a:ext uri="{FF2B5EF4-FFF2-40B4-BE49-F238E27FC236}">
                <a16:creationId xmlns:a16="http://schemas.microsoft.com/office/drawing/2014/main" id="{3D8E7B40-F033-4D87-01CA-9A859C001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50541" y="281812"/>
            <a:ext cx="612383" cy="612383"/>
          </a:xfrm>
          <a:prstGeom prst="rect">
            <a:avLst/>
          </a:prstGeom>
        </p:spPr>
      </p:pic>
      <p:sp>
        <p:nvSpPr>
          <p:cNvPr id="21" name="Tijdelijke aanduiding voor afbeelding 10">
            <a:extLst>
              <a:ext uri="{FF2B5EF4-FFF2-40B4-BE49-F238E27FC236}">
                <a16:creationId xmlns:a16="http://schemas.microsoft.com/office/drawing/2014/main" id="{B9DF2987-5CE8-BE61-579F-17D83BC67F3B}"/>
              </a:ext>
            </a:extLst>
          </p:cNvPr>
          <p:cNvSpPr>
            <a:spLocks noGrp="1"/>
          </p:cNvSpPr>
          <p:nvPr>
            <p:ph type="pic" sz="quarter" idx="13"/>
          </p:nvPr>
        </p:nvSpPr>
        <p:spPr>
          <a:xfrm>
            <a:off x="620254" y="-604434"/>
            <a:ext cx="4462463" cy="6617884"/>
          </a:xfrm>
          <a:prstGeom prst="roundRect">
            <a:avLst/>
          </a:prstGeom>
          <a:solidFill>
            <a:schemeClr val="bg2"/>
          </a:solidFill>
        </p:spPr>
        <p:txBody>
          <a:bodyPr anchor="ctr" anchorCtr="0">
            <a:noAutofit/>
          </a:bodyPr>
          <a:lstStyle/>
          <a:p>
            <a:r>
              <a:rPr lang="nl-NL"/>
              <a:t>Klik op het pictogram als u een afbeelding wilt toevoegen</a:t>
            </a:r>
            <a:endParaRPr lang="nl-BE"/>
          </a:p>
        </p:txBody>
      </p:sp>
      <p:sp>
        <p:nvSpPr>
          <p:cNvPr id="2" name="Tijdelijke aanduiding voor voettekst 1">
            <a:extLst>
              <a:ext uri="{FF2B5EF4-FFF2-40B4-BE49-F238E27FC236}">
                <a16:creationId xmlns:a16="http://schemas.microsoft.com/office/drawing/2014/main" id="{77610CEB-96A6-4428-6575-26E618AEBFB9}"/>
              </a:ext>
            </a:extLst>
          </p:cNvPr>
          <p:cNvSpPr>
            <a:spLocks noGrp="1"/>
          </p:cNvSpPr>
          <p:nvPr>
            <p:ph type="ftr" sz="quarter" idx="14"/>
          </p:nvPr>
        </p:nvSpPr>
        <p:spPr/>
        <p:txBody>
          <a:bodyPr/>
          <a:lstStyle/>
          <a:p>
            <a:r>
              <a:rPr lang="nl-BE"/>
              <a:t>Kind &amp; Samenleving - TITEL</a:t>
            </a:r>
          </a:p>
        </p:txBody>
      </p:sp>
      <p:sp>
        <p:nvSpPr>
          <p:cNvPr id="3" name="Tijdelijke aanduiding voor dianummer 2">
            <a:extLst>
              <a:ext uri="{FF2B5EF4-FFF2-40B4-BE49-F238E27FC236}">
                <a16:creationId xmlns:a16="http://schemas.microsoft.com/office/drawing/2014/main" id="{F3C49C7E-09F4-383E-1EB5-B101C96B1A7B}"/>
              </a:ext>
            </a:extLst>
          </p:cNvPr>
          <p:cNvSpPr>
            <a:spLocks noGrp="1"/>
          </p:cNvSpPr>
          <p:nvPr>
            <p:ph type="sldNum" idx="15"/>
          </p:nvPr>
        </p:nvSpPr>
        <p:spPr/>
        <p:txBody>
          <a:body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1621544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ianummer 4">
            <a:extLst>
              <a:ext uri="{FF2B5EF4-FFF2-40B4-BE49-F238E27FC236}">
                <a16:creationId xmlns:a16="http://schemas.microsoft.com/office/drawing/2014/main" id="{C9A3C122-5305-F5C9-790D-E8D0108B996C}"/>
              </a:ext>
            </a:extLst>
          </p:cNvPr>
          <p:cNvSpPr txBox="1">
            <a:spLocks/>
          </p:cNvSpPr>
          <p:nvPr userDrawn="1"/>
        </p:nvSpPr>
        <p:spPr>
          <a:xfrm>
            <a:off x="310883" y="6412994"/>
            <a:ext cx="4016319" cy="262935"/>
          </a:xfrm>
          <a:prstGeom prst="rect">
            <a:avLst/>
          </a:prstGeom>
        </p:spPr>
        <p:txBody>
          <a:bodyPr/>
          <a:lstStyle>
            <a:defPPr>
              <a:defRPr lang="en-US"/>
            </a:defPPr>
            <a:lvl1pPr marL="0" algn="l" defTabSz="914400" rtl="0" eaLnBrk="1" latinLnBrk="0" hangingPunct="1">
              <a:defRPr sz="1000" kern="1200">
                <a:solidFill>
                  <a:schemeClr val="accent3"/>
                </a:solidFill>
                <a:latin typeface="Figtre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ea typeface="Quicksand SemiBold"/>
              <a:cs typeface="Quicksand SemiBold"/>
              <a:sym typeface="Quicksand SemiBold"/>
            </a:endParaRPr>
          </a:p>
        </p:txBody>
      </p:sp>
      <p:sp>
        <p:nvSpPr>
          <p:cNvPr id="6" name="Tijdelijke aanduiding voor dianummer 4">
            <a:extLst>
              <a:ext uri="{FF2B5EF4-FFF2-40B4-BE49-F238E27FC236}">
                <a16:creationId xmlns:a16="http://schemas.microsoft.com/office/drawing/2014/main" id="{EC2C5062-8FD4-BE25-0382-2CB05D89D9F5}"/>
              </a:ext>
            </a:extLst>
          </p:cNvPr>
          <p:cNvSpPr txBox="1">
            <a:spLocks/>
          </p:cNvSpPr>
          <p:nvPr userDrawn="1"/>
        </p:nvSpPr>
        <p:spPr>
          <a:xfrm>
            <a:off x="318976" y="6412994"/>
            <a:ext cx="4016319" cy="262935"/>
          </a:xfrm>
          <a:prstGeom prst="rect">
            <a:avLst/>
          </a:prstGeom>
        </p:spPr>
        <p:txBody>
          <a:bodyPr/>
          <a:lstStyle>
            <a:defPPr>
              <a:defRPr lang="en-US"/>
            </a:defPPr>
            <a:lvl1pPr marL="0" algn="l" defTabSz="914400" rtl="0" eaLnBrk="1" latinLnBrk="0" hangingPunct="1">
              <a:defRPr sz="1000" kern="1200">
                <a:solidFill>
                  <a:schemeClr val="accent3"/>
                </a:solidFill>
                <a:latin typeface="Figtree"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a:ea typeface="Quicksand SemiBold"/>
              <a:cs typeface="Quicksand SemiBold"/>
              <a:sym typeface="Quicksand SemiBold"/>
            </a:endParaRPr>
          </a:p>
        </p:txBody>
      </p:sp>
      <p:sp>
        <p:nvSpPr>
          <p:cNvPr id="7" name="Tijdelijke aanduiding voor voettekst 6">
            <a:extLst>
              <a:ext uri="{FF2B5EF4-FFF2-40B4-BE49-F238E27FC236}">
                <a16:creationId xmlns:a16="http://schemas.microsoft.com/office/drawing/2014/main" id="{2E330ED2-29AF-30C3-3692-678F8EEDD722}"/>
              </a:ext>
            </a:extLst>
          </p:cNvPr>
          <p:cNvSpPr>
            <a:spLocks noGrp="1"/>
          </p:cNvSpPr>
          <p:nvPr>
            <p:ph type="ftr" sz="quarter" idx="3"/>
          </p:nvPr>
        </p:nvSpPr>
        <p:spPr>
          <a:xfrm>
            <a:off x="690520" y="6409004"/>
            <a:ext cx="4114800" cy="262935"/>
          </a:xfrm>
          <a:prstGeom prst="rect">
            <a:avLst/>
          </a:prstGeom>
        </p:spPr>
        <p:txBody>
          <a:bodyPr vert="horz" lIns="91440" tIns="45720" rIns="91440" bIns="45720" rtlCol="0" anchor="ctr"/>
          <a:lstStyle>
            <a:lvl1pPr algn="l">
              <a:defRPr sz="1000">
                <a:solidFill>
                  <a:schemeClr val="accent3"/>
                </a:solidFill>
                <a:latin typeface="Figtree" pitchFamily="2" charset="0"/>
              </a:defRPr>
            </a:lvl1pPr>
          </a:lstStyle>
          <a:p>
            <a:r>
              <a:rPr lang="nl-BE"/>
              <a:t>Kind &amp; Samenleving - TITEL</a:t>
            </a:r>
          </a:p>
        </p:txBody>
      </p:sp>
      <p:sp>
        <p:nvSpPr>
          <p:cNvPr id="8" name="Tijdelijke aanduiding voor dianummer 4">
            <a:extLst>
              <a:ext uri="{FF2B5EF4-FFF2-40B4-BE49-F238E27FC236}">
                <a16:creationId xmlns:a16="http://schemas.microsoft.com/office/drawing/2014/main" id="{4A1A5092-87F2-A058-7C07-438FA50A2B60}"/>
              </a:ext>
            </a:extLst>
          </p:cNvPr>
          <p:cNvSpPr>
            <a:spLocks noGrp="1"/>
          </p:cNvSpPr>
          <p:nvPr>
            <p:ph type="sldNum" idx="4"/>
          </p:nvPr>
        </p:nvSpPr>
        <p:spPr>
          <a:xfrm>
            <a:off x="7974041" y="6441372"/>
            <a:ext cx="4016319" cy="262935"/>
          </a:xfrm>
          <a:prstGeom prst="rect">
            <a:avLst/>
          </a:prstGeom>
        </p:spPr>
        <p:txBody>
          <a:bodyPr/>
          <a:lstStyle>
            <a:lvl1pPr>
              <a:defRPr sz="900">
                <a:solidFill>
                  <a:schemeClr val="accent3"/>
                </a:solidFill>
                <a:latin typeface="Figtree" pitchFamily="2" charset="0"/>
              </a:defRPr>
            </a:lvl1pPr>
          </a:lstStyle>
          <a:p>
            <a:pPr algn="r"/>
            <a:fld id="{00000000-1234-1234-1234-123412341234}" type="slidenum">
              <a:rPr lang="en-US" smtClean="0">
                <a:ea typeface="Quicksand SemiBold"/>
                <a:cs typeface="Quicksand SemiBold"/>
                <a:sym typeface="Quicksand SemiBold"/>
              </a:rPr>
              <a:pPr algn="r"/>
              <a:t>‹nr.›</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2482939575"/>
      </p:ext>
    </p:extLst>
  </p:cSld>
  <p:clrMap bg1="lt1" tx1="dk1" bg2="lt2" tx2="dk2" accent1="accent1" accent2="accent2" accent3="accent3" accent4="accent4" accent5="accent5" accent6="accent6" hlink="hlink" folHlink="folHlink"/>
  <p:sldLayoutIdLst>
    <p:sldLayoutId id="2147483652" r:id="rId1"/>
    <p:sldLayoutId id="2147483678" r:id="rId2"/>
    <p:sldLayoutId id="2147483651" r:id="rId3"/>
    <p:sldLayoutId id="2147483680" r:id="rId4"/>
    <p:sldLayoutId id="2147483657" r:id="rId5"/>
    <p:sldLayoutId id="2147483681" r:id="rId6"/>
    <p:sldLayoutId id="2147483706" r:id="rId7"/>
    <p:sldLayoutId id="2147483658" r:id="rId8"/>
    <p:sldLayoutId id="2147483660" r:id="rId9"/>
    <p:sldLayoutId id="2147483682" r:id="rId10"/>
    <p:sldLayoutId id="2147483659" r:id="rId11"/>
    <p:sldLayoutId id="2147483676" r:id="rId12"/>
    <p:sldLayoutId id="2147483677" r:id="rId13"/>
    <p:sldLayoutId id="2147483661" r:id="rId14"/>
    <p:sldLayoutId id="2147483679" r:id="rId15"/>
    <p:sldLayoutId id="2147483662" r:id="rId16"/>
    <p:sldLayoutId id="2147483666" r:id="rId17"/>
    <p:sldLayoutId id="2147483667" r:id="rId18"/>
    <p:sldLayoutId id="2147483663" r:id="rId19"/>
    <p:sldLayoutId id="2147483664" r:id="rId20"/>
    <p:sldLayoutId id="2147483654" r:id="rId21"/>
    <p:sldLayoutId id="2147483665" r:id="rId22"/>
    <p:sldLayoutId id="2147483674" r:id="rId2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5.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37.jpe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50.jpeg"/><Relationship Id="rId4" Type="http://schemas.openxmlformats.org/officeDocument/2006/relationships/hyperlink" Target="https://www.hln.be/video/productie/dronebeelden-tonen-omvang-wateroverlast-in-liedekerke-41949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30.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hyperlink" Target="http://www.wur.n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80.jpeg"/><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3.xml"/><Relationship Id="rId4" Type="http://schemas.openxmlformats.org/officeDocument/2006/relationships/image" Target="../media/image98.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D82C955-C1BE-C454-0D41-C1764FEC89F9}"/>
              </a:ext>
            </a:extLst>
          </p:cNvPr>
          <p:cNvSpPr>
            <a:spLocks noGrp="1"/>
          </p:cNvSpPr>
          <p:nvPr>
            <p:ph type="body" sz="quarter" idx="10"/>
          </p:nvPr>
        </p:nvSpPr>
        <p:spPr/>
        <p:txBody>
          <a:bodyPr/>
          <a:lstStyle/>
          <a:p>
            <a:r>
              <a:rPr lang="nl-NL"/>
              <a:t>Plan K</a:t>
            </a:r>
            <a:endParaRPr lang="nl-BE" sz="4000" b="0"/>
          </a:p>
        </p:txBody>
      </p:sp>
      <p:pic>
        <p:nvPicPr>
          <p:cNvPr id="7" name="Tijdelijke aanduiding voor afbeelding 6" descr="Afbeelding met buitenshuis, hemel, gras, wolk&#10;&#10;Automatisch gegenereerde beschrijving">
            <a:extLst>
              <a:ext uri="{FF2B5EF4-FFF2-40B4-BE49-F238E27FC236}">
                <a16:creationId xmlns:a16="http://schemas.microsoft.com/office/drawing/2014/main" id="{DFFD6B29-04B8-01C7-DB46-8236C0E92403}"/>
              </a:ext>
            </a:extLst>
          </p:cNvPr>
          <p:cNvPicPr>
            <a:picLocks noGrp="1" noChangeAspect="1"/>
          </p:cNvPicPr>
          <p:nvPr>
            <p:ph type="pic" sz="quarter" idx="11"/>
          </p:nvPr>
        </p:nvPicPr>
        <p:blipFill>
          <a:blip r:embed="rId3" cstate="email">
            <a:extLst>
              <a:ext uri="{BEBA8EAE-BF5A-486C-A8C5-ECC9F3942E4B}">
                <a14:imgProps xmlns:a14="http://schemas.microsoft.com/office/drawing/2010/main">
                  <a14:imgLayer r:embed="rId4">
                    <a14:imgEffect>
                      <a14:brightnessContrast contrast="-62000"/>
                    </a14:imgEffect>
                  </a14:imgLayer>
                </a14:imgProps>
              </a:ext>
              <a:ext uri="{28A0092B-C50C-407E-A947-70E740481C1C}">
                <a14:useLocalDpi xmlns:a14="http://schemas.microsoft.com/office/drawing/2010/main"/>
              </a:ext>
            </a:extLst>
          </a:blip>
          <a:srcRect/>
          <a:stretch>
            <a:fillRect/>
          </a:stretch>
        </p:blipFill>
        <p:spPr/>
      </p:pic>
      <p:sp>
        <p:nvSpPr>
          <p:cNvPr id="4" name="Tekstvak 3">
            <a:extLst>
              <a:ext uri="{FF2B5EF4-FFF2-40B4-BE49-F238E27FC236}">
                <a16:creationId xmlns:a16="http://schemas.microsoft.com/office/drawing/2014/main" id="{90E10396-C7DA-7847-FF54-85B59E05C328}"/>
              </a:ext>
            </a:extLst>
          </p:cNvPr>
          <p:cNvSpPr txBox="1"/>
          <p:nvPr/>
        </p:nvSpPr>
        <p:spPr>
          <a:xfrm rot="16200000">
            <a:off x="-674587" y="5977652"/>
            <a:ext cx="1514475" cy="246221"/>
          </a:xfrm>
          <a:prstGeom prst="rect">
            <a:avLst/>
          </a:prstGeom>
          <a:noFill/>
        </p:spPr>
        <p:txBody>
          <a:bodyPr wrap="square">
            <a:spAutoFit/>
          </a:bodyPr>
          <a:lstStyle/>
          <a:p>
            <a:r>
              <a:rPr lang="nl-NL" sz="1000">
                <a:solidFill>
                  <a:schemeClr val="bg1"/>
                </a:solidFill>
                <a:latin typeface="Figtree" pitchFamily="2" charset="0"/>
              </a:rPr>
              <a:t>Foto: © </a:t>
            </a:r>
            <a:r>
              <a:rPr lang="nl-NL" sz="1000" err="1">
                <a:solidFill>
                  <a:schemeClr val="bg1"/>
                </a:solidFill>
                <a:latin typeface="Figtree" pitchFamily="2" charset="0"/>
              </a:rPr>
              <a:t>Aquafin</a:t>
            </a:r>
            <a:endParaRPr lang="nl-BE" sz="1000">
              <a:solidFill>
                <a:schemeClr val="bg1"/>
              </a:solidFill>
              <a:latin typeface="Figtree" pitchFamily="2" charset="0"/>
            </a:endParaRPr>
          </a:p>
        </p:txBody>
      </p:sp>
      <p:pic>
        <p:nvPicPr>
          <p:cNvPr id="12" name="Picture 2" descr="Logo's subsidieprojecten | Departement Omgeving - Vlaamse">
            <a:extLst>
              <a:ext uri="{FF2B5EF4-FFF2-40B4-BE49-F238E27FC236}">
                <a16:creationId xmlns:a16="http://schemas.microsoft.com/office/drawing/2014/main" id="{B056910B-12EF-CE6C-AAEE-70FE1C0AAE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8056" y="4950205"/>
            <a:ext cx="855010" cy="3812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Vlaanderen.be | De officiële website van Vlaanderen">
            <a:extLst>
              <a:ext uri="{FF2B5EF4-FFF2-40B4-BE49-F238E27FC236}">
                <a16:creationId xmlns:a16="http://schemas.microsoft.com/office/drawing/2014/main" id="{ACE56F63-F180-CA8A-819B-7A54F680E0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6441" y="4933482"/>
            <a:ext cx="926600" cy="390993"/>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Graphics, symbool, grafische vormgeving, Lettertype&#10;&#10;Automatisch gegenereerde beschrijving">
            <a:extLst>
              <a:ext uri="{FF2B5EF4-FFF2-40B4-BE49-F238E27FC236}">
                <a16:creationId xmlns:a16="http://schemas.microsoft.com/office/drawing/2014/main" id="{407BB8C9-35DE-4AB5-7C9C-DE01BA7493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90984" y="4846705"/>
            <a:ext cx="572441" cy="572441"/>
          </a:xfrm>
          <a:prstGeom prst="rect">
            <a:avLst/>
          </a:prstGeom>
        </p:spPr>
      </p:pic>
      <p:sp>
        <p:nvSpPr>
          <p:cNvPr id="8" name="Tijdelijke aanduiding voor tekst 3">
            <a:extLst>
              <a:ext uri="{FF2B5EF4-FFF2-40B4-BE49-F238E27FC236}">
                <a16:creationId xmlns:a16="http://schemas.microsoft.com/office/drawing/2014/main" id="{128BFFCE-6F3E-26CE-F39F-249FDD2EC729}"/>
              </a:ext>
            </a:extLst>
          </p:cNvPr>
          <p:cNvSpPr txBox="1">
            <a:spLocks/>
          </p:cNvSpPr>
          <p:nvPr/>
        </p:nvSpPr>
        <p:spPr>
          <a:xfrm>
            <a:off x="1006697" y="3581400"/>
            <a:ext cx="7286292" cy="237183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6000" b="1" i="0" kern="1200">
                <a:solidFill>
                  <a:schemeClr val="accent3"/>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Figtree Black" pitchFamily="2" charset="0"/>
              </a:rPr>
              <a:t>Plan K: Methodiek 1 </a:t>
            </a:r>
            <a:r>
              <a:rPr lang="nl-NL" sz="4400" dirty="0">
                <a:latin typeface="Figtree Black" pitchFamily="2" charset="0"/>
              </a:rPr>
              <a:t>Inhoudelijke introductie tot 'klimaatadaptatie'</a:t>
            </a:r>
            <a:endParaRPr lang="nl-BE" sz="4400" dirty="0"/>
          </a:p>
        </p:txBody>
      </p:sp>
    </p:spTree>
    <p:extLst>
      <p:ext uri="{BB962C8B-B14F-4D97-AF65-F5344CB8AC3E}">
        <p14:creationId xmlns:p14="http://schemas.microsoft.com/office/powerpoint/2010/main" val="191213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9952-5216-7B00-1CDA-20127B81AA07}"/>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ABFFAD1-FDB5-EA52-AF96-C43FFF0D259A}"/>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10</a:t>
            </a:fld>
            <a:endParaRPr lang="en-US">
              <a:ea typeface="Quicksand SemiBold"/>
              <a:cs typeface="Quicksand SemiBold"/>
              <a:sym typeface="Quicksand SemiBold"/>
            </a:endParaRPr>
          </a:p>
        </p:txBody>
      </p:sp>
      <p:pic>
        <p:nvPicPr>
          <p:cNvPr id="2" name="Afbeelding 1" descr="Afbeelding met tekst, schermopname, software, Computerpictogram&#10;&#10;Automatisch gegenereerde beschrijving">
            <a:extLst>
              <a:ext uri="{FF2B5EF4-FFF2-40B4-BE49-F238E27FC236}">
                <a16:creationId xmlns:a16="http://schemas.microsoft.com/office/drawing/2014/main" id="{B10566CF-59B1-F8AD-82FF-6A659A0097A1}"/>
              </a:ext>
            </a:extLst>
          </p:cNvPr>
          <p:cNvPicPr>
            <a:picLocks noChangeAspect="1"/>
          </p:cNvPicPr>
          <p:nvPr/>
        </p:nvPicPr>
        <p:blipFill rotWithShape="1">
          <a:blip r:embed="rId3"/>
          <a:srcRect l="60714" t="11757" r="7804" b="6878"/>
          <a:stretch/>
        </p:blipFill>
        <p:spPr bwMode="auto">
          <a:xfrm>
            <a:off x="679039" y="16046"/>
            <a:ext cx="4709037" cy="6841954"/>
          </a:xfrm>
          <a:prstGeom prst="rect">
            <a:avLst/>
          </a:prstGeom>
          <a:ln>
            <a:noFill/>
          </a:ln>
          <a:extLst>
            <a:ext uri="{53640926-AAD7-44D8-BBD7-CCE9431645EC}">
              <a14:shadowObscured xmlns:a14="http://schemas.microsoft.com/office/drawing/2010/main"/>
            </a:ext>
          </a:extLst>
        </p:spPr>
      </p:pic>
      <p:sp>
        <p:nvSpPr>
          <p:cNvPr id="4" name="Tekstvak 3">
            <a:extLst>
              <a:ext uri="{FF2B5EF4-FFF2-40B4-BE49-F238E27FC236}">
                <a16:creationId xmlns:a16="http://schemas.microsoft.com/office/drawing/2014/main" id="{5C262471-0FFC-9D2B-854C-86216FDBDABB}"/>
              </a:ext>
            </a:extLst>
          </p:cNvPr>
          <p:cNvSpPr txBox="1"/>
          <p:nvPr/>
        </p:nvSpPr>
        <p:spPr>
          <a:xfrm>
            <a:off x="5611091" y="4561178"/>
            <a:ext cx="6463145" cy="369332"/>
          </a:xfrm>
          <a:prstGeom prst="rect">
            <a:avLst/>
          </a:prstGeom>
          <a:noFill/>
        </p:spPr>
        <p:txBody>
          <a:bodyPr wrap="square">
            <a:spAutoFit/>
          </a:bodyPr>
          <a:lstStyle/>
          <a:p>
            <a:r>
              <a:rPr lang="nl-NL">
                <a:solidFill>
                  <a:srgbClr val="372D5A"/>
                </a:solidFill>
                <a:latin typeface="Figtree" pitchFamily="2" charset="0"/>
                <a:ea typeface="Calibri" panose="020F0502020204030204" pitchFamily="34" charset="0"/>
                <a:cs typeface="Times New Roman" panose="02020603050405020304" pitchFamily="18" charset="0"/>
              </a:rPr>
              <a:t>De Vlaamse overheid heeft een </a:t>
            </a:r>
            <a:r>
              <a:rPr lang="nl-NL" b="1">
                <a:solidFill>
                  <a:srgbClr val="372D5A"/>
                </a:solidFill>
                <a:latin typeface="Figtree" pitchFamily="2" charset="0"/>
                <a:ea typeface="Calibri" panose="020F0502020204030204" pitchFamily="34" charset="0"/>
                <a:cs typeface="Times New Roman" panose="02020603050405020304" pitchFamily="18" charset="0"/>
              </a:rPr>
              <a:t>plan</a:t>
            </a:r>
            <a:r>
              <a:rPr lang="nl-NL">
                <a:solidFill>
                  <a:srgbClr val="372D5A"/>
                </a:solidFill>
                <a:latin typeface="Figtree" pitchFamily="2" charset="0"/>
                <a:ea typeface="Calibri" panose="020F0502020204030204" pitchFamily="34" charset="0"/>
                <a:cs typeface="Times New Roman" panose="02020603050405020304" pitchFamily="18" charset="0"/>
              </a:rPr>
              <a:t> voor </a:t>
            </a:r>
            <a:r>
              <a:rPr lang="nl-NL" b="1">
                <a:solidFill>
                  <a:srgbClr val="372D5A"/>
                </a:solidFill>
                <a:latin typeface="Figtree" pitchFamily="2" charset="0"/>
                <a:ea typeface="Calibri" panose="020F0502020204030204" pitchFamily="34" charset="0"/>
                <a:cs typeface="Times New Roman" panose="02020603050405020304" pitchFamily="18" charset="0"/>
              </a:rPr>
              <a:t>'Klimaatadaptatie'</a:t>
            </a:r>
            <a:endParaRPr lang="nl-BE">
              <a:solidFill>
                <a:srgbClr val="372D5A"/>
              </a:solidFill>
              <a:latin typeface="Figtree" pitchFamily="2" charset="0"/>
              <a:ea typeface="Calibri" panose="020F0502020204030204" pitchFamily="34" charset="0"/>
              <a:cs typeface="Times New Roman" panose="02020603050405020304" pitchFamily="18" charset="0"/>
            </a:endParaRPr>
          </a:p>
        </p:txBody>
      </p:sp>
      <p:sp>
        <p:nvSpPr>
          <p:cNvPr id="3" name="Rechthoek 2">
            <a:extLst>
              <a:ext uri="{FF2B5EF4-FFF2-40B4-BE49-F238E27FC236}">
                <a16:creationId xmlns:a16="http://schemas.microsoft.com/office/drawing/2014/main" id="{6947A4D2-9418-E9D9-323A-601ACBA03B7F}"/>
              </a:ext>
            </a:extLst>
          </p:cNvPr>
          <p:cNvSpPr/>
          <p:nvPr/>
        </p:nvSpPr>
        <p:spPr>
          <a:xfrm>
            <a:off x="3156155" y="4572000"/>
            <a:ext cx="1347019" cy="353961"/>
          </a:xfrm>
          <a:prstGeom prst="rect">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03003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66821-6893-37A8-BB9D-9C3826B65214}"/>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80C0FDC-1D18-CCD9-7C67-A0ADFDCDC760}"/>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11</a:t>
            </a:fld>
            <a:endParaRPr lang="en-US">
              <a:ea typeface="Quicksand SemiBold"/>
              <a:cs typeface="Quicksand SemiBold"/>
              <a:sym typeface="Quicksand SemiBold"/>
            </a:endParaRPr>
          </a:p>
        </p:txBody>
      </p:sp>
      <p:pic>
        <p:nvPicPr>
          <p:cNvPr id="2" name="Afbeelding 1" descr="Afbeelding met tekst, schermopname, software, Computerpictogram&#10;&#10;Automatisch gegenereerde beschrijving">
            <a:extLst>
              <a:ext uri="{FF2B5EF4-FFF2-40B4-BE49-F238E27FC236}">
                <a16:creationId xmlns:a16="http://schemas.microsoft.com/office/drawing/2014/main" id="{1A4A9CEE-C6BD-DAFA-3453-15E73B4E7524}"/>
              </a:ext>
            </a:extLst>
          </p:cNvPr>
          <p:cNvPicPr>
            <a:picLocks noChangeAspect="1"/>
          </p:cNvPicPr>
          <p:nvPr/>
        </p:nvPicPr>
        <p:blipFill rotWithShape="1">
          <a:blip r:embed="rId3"/>
          <a:srcRect l="60714" t="11757" r="7804" b="6878"/>
          <a:stretch/>
        </p:blipFill>
        <p:spPr bwMode="auto">
          <a:xfrm>
            <a:off x="679039" y="16046"/>
            <a:ext cx="4709037" cy="6841954"/>
          </a:xfrm>
          <a:prstGeom prst="rect">
            <a:avLst/>
          </a:prstGeom>
          <a:ln>
            <a:noFill/>
          </a:ln>
          <a:extLst>
            <a:ext uri="{53640926-AAD7-44D8-BBD7-CCE9431645EC}">
              <a14:shadowObscured xmlns:a14="http://schemas.microsoft.com/office/drawing/2010/main"/>
            </a:ext>
          </a:extLst>
        </p:spPr>
      </p:pic>
      <p:sp>
        <p:nvSpPr>
          <p:cNvPr id="4" name="Tekstvak 3">
            <a:extLst>
              <a:ext uri="{FF2B5EF4-FFF2-40B4-BE49-F238E27FC236}">
                <a16:creationId xmlns:a16="http://schemas.microsoft.com/office/drawing/2014/main" id="{F770665A-2C9F-5A30-3103-1569D640D40E}"/>
              </a:ext>
            </a:extLst>
          </p:cNvPr>
          <p:cNvSpPr txBox="1"/>
          <p:nvPr/>
        </p:nvSpPr>
        <p:spPr>
          <a:xfrm>
            <a:off x="5603411" y="4561178"/>
            <a:ext cx="6630153" cy="1015663"/>
          </a:xfrm>
          <a:prstGeom prst="rect">
            <a:avLst/>
          </a:prstGeom>
          <a:noFill/>
        </p:spPr>
        <p:txBody>
          <a:bodyPr wrap="square">
            <a:spAutoFit/>
          </a:bodyPr>
          <a:lstStyle/>
          <a:p>
            <a:r>
              <a:rPr lang="nl-NL">
                <a:solidFill>
                  <a:srgbClr val="372D5A"/>
                </a:solidFill>
                <a:latin typeface="Figtree" pitchFamily="2" charset="0"/>
                <a:ea typeface="Calibri" panose="020F0502020204030204" pitchFamily="34" charset="0"/>
                <a:cs typeface="Times New Roman" panose="02020603050405020304" pitchFamily="18" charset="0"/>
              </a:rPr>
              <a:t>De Vlaamse overheid heeft een </a:t>
            </a:r>
            <a:r>
              <a:rPr lang="nl-NL" b="1">
                <a:solidFill>
                  <a:srgbClr val="372D5A"/>
                </a:solidFill>
                <a:latin typeface="Figtree" pitchFamily="2" charset="0"/>
                <a:ea typeface="Calibri" panose="020F0502020204030204" pitchFamily="34" charset="0"/>
                <a:cs typeface="Times New Roman" panose="02020603050405020304" pitchFamily="18" charset="0"/>
              </a:rPr>
              <a:t>plan</a:t>
            </a:r>
            <a:r>
              <a:rPr lang="nl-NL">
                <a:solidFill>
                  <a:srgbClr val="372D5A"/>
                </a:solidFill>
                <a:latin typeface="Figtree" pitchFamily="2" charset="0"/>
                <a:ea typeface="Calibri" panose="020F0502020204030204" pitchFamily="34" charset="0"/>
                <a:cs typeface="Times New Roman" panose="02020603050405020304" pitchFamily="18" charset="0"/>
              </a:rPr>
              <a:t> voor </a:t>
            </a:r>
            <a:r>
              <a:rPr lang="nl-NL" b="1">
                <a:solidFill>
                  <a:srgbClr val="372D5A"/>
                </a:solidFill>
                <a:latin typeface="Figtree" pitchFamily="2" charset="0"/>
                <a:ea typeface="Calibri" panose="020F0502020204030204" pitchFamily="34" charset="0"/>
                <a:cs typeface="Times New Roman" panose="02020603050405020304" pitchFamily="18" charset="0"/>
              </a:rPr>
              <a:t>'Klimaatadaptatie':</a:t>
            </a:r>
            <a:br>
              <a:rPr lang="nl-NL" b="1">
                <a:solidFill>
                  <a:srgbClr val="372D5A"/>
                </a:solidFill>
                <a:latin typeface="Figtree" pitchFamily="2" charset="0"/>
                <a:ea typeface="Calibri" panose="020F0502020204030204" pitchFamily="34" charset="0"/>
                <a:cs typeface="Times New Roman" panose="02020603050405020304" pitchFamily="18" charset="0"/>
              </a:rPr>
            </a:br>
            <a:r>
              <a:rPr lang="nl-NL" sz="600" b="1">
                <a:solidFill>
                  <a:srgbClr val="372D5A"/>
                </a:solidFill>
                <a:latin typeface="Figtree" pitchFamily="2" charset="0"/>
                <a:ea typeface="Calibri" panose="020F0502020204030204" pitchFamily="34" charset="0"/>
                <a:cs typeface="Times New Roman" panose="02020603050405020304" pitchFamily="18" charset="0"/>
              </a:rPr>
              <a:t> </a:t>
            </a:r>
            <a:br>
              <a:rPr lang="nl-NL" b="1">
                <a:solidFill>
                  <a:srgbClr val="372D5A"/>
                </a:solidFill>
                <a:latin typeface="Figtree" pitchFamily="2" charset="0"/>
                <a:ea typeface="Calibri" panose="020F0502020204030204" pitchFamily="34" charset="0"/>
                <a:cs typeface="Times New Roman" panose="02020603050405020304" pitchFamily="18" charset="0"/>
              </a:rPr>
            </a:br>
            <a:r>
              <a:rPr lang="nl-NL">
                <a:solidFill>
                  <a:srgbClr val="372D5A"/>
                </a:solidFill>
                <a:latin typeface="Figtree" pitchFamily="2" charset="0"/>
                <a:ea typeface="Calibri" panose="020F0502020204030204" pitchFamily="34" charset="0"/>
                <a:cs typeface="Times New Roman" panose="02020603050405020304" pitchFamily="18" charset="0"/>
              </a:rPr>
              <a:t>om ervoor te zorgen dat iedereen over de </a:t>
            </a:r>
            <a:r>
              <a:rPr lang="nl-NL" b="1">
                <a:solidFill>
                  <a:srgbClr val="372D5A"/>
                </a:solidFill>
                <a:latin typeface="Figtree" pitchFamily="2" charset="0"/>
                <a:ea typeface="Calibri" panose="020F0502020204030204" pitchFamily="34" charset="0"/>
                <a:cs typeface="Times New Roman" panose="02020603050405020304" pitchFamily="18" charset="0"/>
              </a:rPr>
              <a:t>toekomst</a:t>
            </a:r>
            <a:r>
              <a:rPr lang="nl-NL">
                <a:solidFill>
                  <a:srgbClr val="372D5A"/>
                </a:solidFill>
                <a:latin typeface="Figtree" pitchFamily="2" charset="0"/>
                <a:ea typeface="Calibri" panose="020F0502020204030204" pitchFamily="34" charset="0"/>
                <a:cs typeface="Times New Roman" panose="02020603050405020304" pitchFamily="18" charset="0"/>
              </a:rPr>
              <a:t> nadenkt </a:t>
            </a:r>
          </a:p>
          <a:p>
            <a:r>
              <a:rPr lang="nl-NL">
                <a:solidFill>
                  <a:srgbClr val="372D5A"/>
                </a:solidFill>
                <a:latin typeface="Figtree" pitchFamily="2" charset="0"/>
                <a:ea typeface="Calibri" panose="020F0502020204030204" pitchFamily="34" charset="0"/>
                <a:cs typeface="Times New Roman" panose="02020603050405020304" pitchFamily="18" charset="0"/>
              </a:rPr>
              <a:t>en zich nu al gaat </a:t>
            </a:r>
            <a:r>
              <a:rPr lang="nl-NL" b="1">
                <a:solidFill>
                  <a:srgbClr val="372D5A"/>
                </a:solidFill>
                <a:latin typeface="Figtree" pitchFamily="2" charset="0"/>
                <a:ea typeface="Calibri" panose="020F0502020204030204" pitchFamily="34" charset="0"/>
                <a:cs typeface="Times New Roman" panose="02020603050405020304" pitchFamily="18" charset="0"/>
              </a:rPr>
              <a:t>aanpassen</a:t>
            </a:r>
            <a:r>
              <a:rPr lang="nl-NL">
                <a:solidFill>
                  <a:srgbClr val="372D5A"/>
                </a:solidFill>
                <a:latin typeface="Figtree" pitchFamily="2" charset="0"/>
                <a:ea typeface="Calibri" panose="020F0502020204030204" pitchFamily="34" charset="0"/>
                <a:cs typeface="Times New Roman" panose="02020603050405020304" pitchFamily="18" charset="0"/>
              </a:rPr>
              <a:t> aan de </a:t>
            </a:r>
            <a:r>
              <a:rPr lang="nl-NL" b="1">
                <a:solidFill>
                  <a:srgbClr val="372D5A"/>
                </a:solidFill>
                <a:latin typeface="Figtree" pitchFamily="2" charset="0"/>
                <a:ea typeface="Calibri" panose="020F0502020204030204" pitchFamily="34" charset="0"/>
                <a:cs typeface="Times New Roman" panose="02020603050405020304" pitchFamily="18" charset="0"/>
              </a:rPr>
              <a:t>klimaatverandering</a:t>
            </a:r>
            <a:r>
              <a:rPr lang="nl-NL">
                <a:solidFill>
                  <a:srgbClr val="372D5A"/>
                </a:solidFill>
                <a:latin typeface="Figtree" pitchFamily="2" charset="0"/>
                <a:ea typeface="Calibri" panose="020F0502020204030204" pitchFamily="34" charset="0"/>
                <a:cs typeface="Times New Roman" panose="02020603050405020304" pitchFamily="18" charset="0"/>
              </a:rPr>
              <a:t>.</a:t>
            </a:r>
            <a:endParaRPr lang="nl-BE">
              <a:solidFill>
                <a:srgbClr val="372D5A"/>
              </a:solidFill>
              <a:latin typeface="Figtree"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3792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506E0-D68E-D593-2925-A169F9234E23}"/>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63371142-5E3F-4022-9DC3-A20ABD0C7E9F}"/>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12</a:t>
            </a:fld>
            <a:endParaRPr lang="en-US">
              <a:ea typeface="Quicksand SemiBold"/>
              <a:cs typeface="Quicksand SemiBold"/>
              <a:sym typeface="Quicksand SemiBold"/>
            </a:endParaRPr>
          </a:p>
        </p:txBody>
      </p:sp>
      <p:pic>
        <p:nvPicPr>
          <p:cNvPr id="2" name="Afbeelding 1" descr="Afbeelding met tekst, schermopname, software, Computerpictogram&#10;&#10;Automatisch gegenereerde beschrijving">
            <a:extLst>
              <a:ext uri="{FF2B5EF4-FFF2-40B4-BE49-F238E27FC236}">
                <a16:creationId xmlns:a16="http://schemas.microsoft.com/office/drawing/2014/main" id="{6D3C209D-F5A7-B5DF-7352-1D5225AF1FE0}"/>
              </a:ext>
            </a:extLst>
          </p:cNvPr>
          <p:cNvPicPr>
            <a:picLocks noChangeAspect="1"/>
          </p:cNvPicPr>
          <p:nvPr/>
        </p:nvPicPr>
        <p:blipFill rotWithShape="1">
          <a:blip r:embed="rId3"/>
          <a:srcRect l="60714" t="11757" r="7804" b="6878"/>
          <a:stretch/>
        </p:blipFill>
        <p:spPr bwMode="auto">
          <a:xfrm>
            <a:off x="679039" y="16046"/>
            <a:ext cx="4709037" cy="6841954"/>
          </a:xfrm>
          <a:prstGeom prst="rect">
            <a:avLst/>
          </a:prstGeom>
          <a:ln>
            <a:noFill/>
          </a:ln>
          <a:extLst>
            <a:ext uri="{53640926-AAD7-44D8-BBD7-CCE9431645EC}">
              <a14:shadowObscured xmlns:a14="http://schemas.microsoft.com/office/drawing/2010/main"/>
            </a:ext>
          </a:extLst>
        </p:spPr>
      </p:pic>
      <p:sp>
        <p:nvSpPr>
          <p:cNvPr id="4" name="Tekstvak 3">
            <a:extLst>
              <a:ext uri="{FF2B5EF4-FFF2-40B4-BE49-F238E27FC236}">
                <a16:creationId xmlns:a16="http://schemas.microsoft.com/office/drawing/2014/main" id="{21CD0067-F3E6-2C2B-582A-5C156BF84B49}"/>
              </a:ext>
            </a:extLst>
          </p:cNvPr>
          <p:cNvSpPr txBox="1"/>
          <p:nvPr/>
        </p:nvSpPr>
        <p:spPr>
          <a:xfrm>
            <a:off x="5894360" y="4561178"/>
            <a:ext cx="6096000" cy="738664"/>
          </a:xfrm>
          <a:prstGeom prst="rect">
            <a:avLst/>
          </a:prstGeom>
          <a:noFill/>
        </p:spPr>
        <p:txBody>
          <a:bodyPr wrap="square">
            <a:spAutoFit/>
          </a:bodyPr>
          <a:lstStyle/>
          <a:p>
            <a:r>
              <a:rPr lang="nl-BE" sz="1800">
                <a:solidFill>
                  <a:srgbClr val="372D5A"/>
                </a:solidFill>
                <a:effectLst/>
                <a:latin typeface="Figtree" pitchFamily="2" charset="0"/>
                <a:ea typeface="Calibri" panose="020F0502020204030204" pitchFamily="34" charset="0"/>
                <a:cs typeface="Times New Roman" panose="02020603050405020304" pitchFamily="18" charset="0"/>
              </a:rPr>
              <a:t>Dit plan is </a:t>
            </a:r>
            <a:r>
              <a:rPr lang="nl-BE" sz="1800" b="1">
                <a:solidFill>
                  <a:srgbClr val="372D5A"/>
                </a:solidFill>
                <a:effectLst/>
                <a:latin typeface="Figtree" pitchFamily="2" charset="0"/>
                <a:ea typeface="Calibri" panose="020F0502020204030204" pitchFamily="34" charset="0"/>
                <a:cs typeface="Times New Roman" panose="02020603050405020304" pitchFamily="18" charset="0"/>
              </a:rPr>
              <a:t>goedgekeurd</a:t>
            </a:r>
            <a:r>
              <a:rPr lang="nl-BE">
                <a:solidFill>
                  <a:srgbClr val="372D5A"/>
                </a:solidFill>
                <a:latin typeface="Figtree" pitchFamily="2" charset="0"/>
                <a:ea typeface="Calibri" panose="020F0502020204030204" pitchFamily="34" charset="0"/>
                <a:cs typeface="Times New Roman" panose="02020603050405020304" pitchFamily="18" charset="0"/>
              </a:rPr>
              <a:t> en er staan heel </a:t>
            </a:r>
            <a:r>
              <a:rPr lang="nl-BE" b="1">
                <a:solidFill>
                  <a:srgbClr val="372D5A"/>
                </a:solidFill>
                <a:latin typeface="Figtree" pitchFamily="2" charset="0"/>
                <a:ea typeface="Calibri" panose="020F0502020204030204" pitchFamily="34" charset="0"/>
                <a:cs typeface="Times New Roman" panose="02020603050405020304" pitchFamily="18" charset="0"/>
              </a:rPr>
              <a:t>veel</a:t>
            </a:r>
            <a:r>
              <a:rPr lang="nl-BE">
                <a:solidFill>
                  <a:srgbClr val="372D5A"/>
                </a:solidFill>
                <a:latin typeface="Figtree" pitchFamily="2" charset="0"/>
                <a:ea typeface="Calibri" panose="020F0502020204030204" pitchFamily="34" charset="0"/>
                <a:cs typeface="Times New Roman" panose="02020603050405020304" pitchFamily="18" charset="0"/>
              </a:rPr>
              <a:t> dingen in.</a:t>
            </a:r>
          </a:p>
          <a:p>
            <a:r>
              <a:rPr lang="nl-BE" sz="1200">
                <a:solidFill>
                  <a:srgbClr val="372D5A"/>
                </a:solidFill>
                <a:latin typeface="Figtree" pitchFamily="2" charset="0"/>
                <a:ea typeface="Calibri" panose="020F0502020204030204" pitchFamily="34" charset="0"/>
                <a:cs typeface="Times New Roman" panose="02020603050405020304" pitchFamily="18" charset="0"/>
              </a:rPr>
              <a:t> </a:t>
            </a:r>
          </a:p>
          <a:p>
            <a:endParaRPr lang="nl-BE" sz="1200">
              <a:solidFill>
                <a:srgbClr val="372D5A"/>
              </a:solidFill>
              <a:effectLst/>
              <a:latin typeface="Figtree" pitchFamily="2" charset="0"/>
              <a:ea typeface="Calibri" panose="020F0502020204030204" pitchFamily="34" charset="0"/>
              <a:cs typeface="Times New Roman" panose="02020603050405020304" pitchFamily="18" charset="0"/>
            </a:endParaRPr>
          </a:p>
        </p:txBody>
      </p:sp>
      <p:pic>
        <p:nvPicPr>
          <p:cNvPr id="5" name="Afbeelding 4">
            <a:extLst>
              <a:ext uri="{FF2B5EF4-FFF2-40B4-BE49-F238E27FC236}">
                <a16:creationId xmlns:a16="http://schemas.microsoft.com/office/drawing/2014/main" id="{7E58F889-DCD6-E5BB-8C94-9C2D47A6F82D}"/>
              </a:ext>
            </a:extLst>
          </p:cNvPr>
          <p:cNvPicPr>
            <a:picLocks noChangeAspect="1"/>
          </p:cNvPicPr>
          <p:nvPr/>
        </p:nvPicPr>
        <p:blipFill rotWithShape="1">
          <a:blip r:embed="rId4"/>
          <a:srcRect l="60342" t="10606" r="6716" b="6075"/>
          <a:stretch/>
        </p:blipFill>
        <p:spPr>
          <a:xfrm>
            <a:off x="5894360" y="519968"/>
            <a:ext cx="2556162" cy="3636647"/>
          </a:xfrm>
          <a:prstGeom prst="rect">
            <a:avLst/>
          </a:prstGeom>
          <a:ln w="19050">
            <a:solidFill>
              <a:srgbClr val="B2E1E9"/>
            </a:solidFill>
          </a:ln>
        </p:spPr>
      </p:pic>
      <p:pic>
        <p:nvPicPr>
          <p:cNvPr id="8" name="Afbeelding 7">
            <a:extLst>
              <a:ext uri="{FF2B5EF4-FFF2-40B4-BE49-F238E27FC236}">
                <a16:creationId xmlns:a16="http://schemas.microsoft.com/office/drawing/2014/main" id="{07A571ED-2074-C136-EF84-54D5BB4E43C2}"/>
              </a:ext>
            </a:extLst>
          </p:cNvPr>
          <p:cNvPicPr>
            <a:picLocks noChangeAspect="1"/>
          </p:cNvPicPr>
          <p:nvPr/>
        </p:nvPicPr>
        <p:blipFill rotWithShape="1">
          <a:blip r:embed="rId5"/>
          <a:srcRect l="28296" t="17274" r="42897" b="10000"/>
          <a:stretch/>
        </p:blipFill>
        <p:spPr>
          <a:xfrm>
            <a:off x="8570072" y="519968"/>
            <a:ext cx="2560806" cy="3636647"/>
          </a:xfrm>
          <a:prstGeom prst="rect">
            <a:avLst/>
          </a:prstGeom>
          <a:ln w="19050">
            <a:solidFill>
              <a:srgbClr val="B2E1E9"/>
            </a:solidFill>
          </a:ln>
        </p:spPr>
      </p:pic>
    </p:spTree>
    <p:extLst>
      <p:ext uri="{BB962C8B-B14F-4D97-AF65-F5344CB8AC3E}">
        <p14:creationId xmlns:p14="http://schemas.microsoft.com/office/powerpoint/2010/main" val="3548588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B3801-860B-0081-32BA-D0824D6C0305}"/>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122B9EF-CE73-CD02-EADC-9CCBF2991E41}"/>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13</a:t>
            </a:fld>
            <a:endParaRPr lang="en-US">
              <a:ea typeface="Quicksand SemiBold"/>
              <a:cs typeface="Quicksand SemiBold"/>
              <a:sym typeface="Quicksand SemiBold"/>
            </a:endParaRPr>
          </a:p>
        </p:txBody>
      </p:sp>
      <p:pic>
        <p:nvPicPr>
          <p:cNvPr id="2" name="Afbeelding 1" descr="Afbeelding met tekst, schermopname, software, Computerpictogram&#10;&#10;Automatisch gegenereerde beschrijving">
            <a:extLst>
              <a:ext uri="{FF2B5EF4-FFF2-40B4-BE49-F238E27FC236}">
                <a16:creationId xmlns:a16="http://schemas.microsoft.com/office/drawing/2014/main" id="{4039478E-FAE5-D61D-E0C9-A1BC36EDD22D}"/>
              </a:ext>
            </a:extLst>
          </p:cNvPr>
          <p:cNvPicPr>
            <a:picLocks noChangeAspect="1"/>
          </p:cNvPicPr>
          <p:nvPr/>
        </p:nvPicPr>
        <p:blipFill rotWithShape="1">
          <a:blip r:embed="rId3"/>
          <a:srcRect l="60714" t="11757" r="7804" b="6878"/>
          <a:stretch/>
        </p:blipFill>
        <p:spPr bwMode="auto">
          <a:xfrm>
            <a:off x="679039" y="16046"/>
            <a:ext cx="4709037" cy="6841954"/>
          </a:xfrm>
          <a:prstGeom prst="rect">
            <a:avLst/>
          </a:prstGeom>
          <a:ln>
            <a:noFill/>
          </a:ln>
          <a:extLst>
            <a:ext uri="{53640926-AAD7-44D8-BBD7-CCE9431645EC}">
              <a14:shadowObscured xmlns:a14="http://schemas.microsoft.com/office/drawing/2010/main"/>
            </a:ext>
          </a:extLst>
        </p:spPr>
      </p:pic>
      <p:sp>
        <p:nvSpPr>
          <p:cNvPr id="4" name="Tekstvak 3">
            <a:extLst>
              <a:ext uri="{FF2B5EF4-FFF2-40B4-BE49-F238E27FC236}">
                <a16:creationId xmlns:a16="http://schemas.microsoft.com/office/drawing/2014/main" id="{58DACC7E-E541-A9F8-1D5A-A4EF034FC6B0}"/>
              </a:ext>
            </a:extLst>
          </p:cNvPr>
          <p:cNvSpPr txBox="1"/>
          <p:nvPr/>
        </p:nvSpPr>
        <p:spPr>
          <a:xfrm>
            <a:off x="5894360" y="4561178"/>
            <a:ext cx="6096000" cy="1477328"/>
          </a:xfrm>
          <a:prstGeom prst="rect">
            <a:avLst/>
          </a:prstGeom>
          <a:noFill/>
        </p:spPr>
        <p:txBody>
          <a:bodyPr wrap="square">
            <a:spAutoFit/>
          </a:bodyPr>
          <a:lstStyle/>
          <a:p>
            <a:r>
              <a:rPr lang="nl-BE" sz="1800">
                <a:solidFill>
                  <a:srgbClr val="372D5A"/>
                </a:solidFill>
                <a:effectLst/>
                <a:latin typeface="Figtree" pitchFamily="2" charset="0"/>
                <a:ea typeface="Calibri" panose="020F0502020204030204" pitchFamily="34" charset="0"/>
                <a:cs typeface="Times New Roman" panose="02020603050405020304" pitchFamily="18" charset="0"/>
              </a:rPr>
              <a:t>Dit plan is </a:t>
            </a:r>
            <a:r>
              <a:rPr lang="nl-BE" sz="1800" b="1">
                <a:solidFill>
                  <a:srgbClr val="372D5A"/>
                </a:solidFill>
                <a:effectLst/>
                <a:latin typeface="Figtree" pitchFamily="2" charset="0"/>
                <a:ea typeface="Calibri" panose="020F0502020204030204" pitchFamily="34" charset="0"/>
                <a:cs typeface="Times New Roman" panose="02020603050405020304" pitchFamily="18" charset="0"/>
              </a:rPr>
              <a:t>goedgekeurd</a:t>
            </a:r>
            <a:r>
              <a:rPr lang="nl-BE">
                <a:solidFill>
                  <a:srgbClr val="372D5A"/>
                </a:solidFill>
                <a:latin typeface="Figtree" pitchFamily="2" charset="0"/>
                <a:ea typeface="Calibri" panose="020F0502020204030204" pitchFamily="34" charset="0"/>
                <a:cs typeface="Times New Roman" panose="02020603050405020304" pitchFamily="18" charset="0"/>
              </a:rPr>
              <a:t> en er staan heel </a:t>
            </a:r>
            <a:r>
              <a:rPr lang="nl-BE" b="1">
                <a:solidFill>
                  <a:srgbClr val="372D5A"/>
                </a:solidFill>
                <a:latin typeface="Figtree" pitchFamily="2" charset="0"/>
                <a:ea typeface="Calibri" panose="020F0502020204030204" pitchFamily="34" charset="0"/>
                <a:cs typeface="Times New Roman" panose="02020603050405020304" pitchFamily="18" charset="0"/>
              </a:rPr>
              <a:t>veel</a:t>
            </a:r>
            <a:r>
              <a:rPr lang="nl-BE">
                <a:solidFill>
                  <a:srgbClr val="372D5A"/>
                </a:solidFill>
                <a:latin typeface="Figtree" pitchFamily="2" charset="0"/>
                <a:ea typeface="Calibri" panose="020F0502020204030204" pitchFamily="34" charset="0"/>
                <a:cs typeface="Times New Roman" panose="02020603050405020304" pitchFamily="18" charset="0"/>
              </a:rPr>
              <a:t> dingen in.</a:t>
            </a:r>
          </a:p>
          <a:p>
            <a:r>
              <a:rPr lang="nl-BE" sz="1200">
                <a:solidFill>
                  <a:srgbClr val="372D5A"/>
                </a:solidFill>
                <a:latin typeface="Figtree" pitchFamily="2" charset="0"/>
                <a:ea typeface="Calibri" panose="020F0502020204030204" pitchFamily="34" charset="0"/>
                <a:cs typeface="Times New Roman" panose="02020603050405020304" pitchFamily="18" charset="0"/>
              </a:rPr>
              <a:t> </a:t>
            </a:r>
          </a:p>
          <a:p>
            <a:r>
              <a:rPr lang="nl-BE">
                <a:solidFill>
                  <a:srgbClr val="372D5A"/>
                </a:solidFill>
                <a:latin typeface="Figtree" pitchFamily="2" charset="0"/>
                <a:ea typeface="Calibri" panose="020F0502020204030204" pitchFamily="34" charset="0"/>
                <a:cs typeface="Times New Roman" panose="02020603050405020304" pitchFamily="18" charset="0"/>
              </a:rPr>
              <a:t>Maar de </a:t>
            </a:r>
            <a:r>
              <a:rPr lang="nl-BE" b="1">
                <a:solidFill>
                  <a:srgbClr val="372D5A"/>
                </a:solidFill>
                <a:latin typeface="Figtree" pitchFamily="2" charset="0"/>
                <a:ea typeface="Calibri" panose="020F0502020204030204" pitchFamily="34" charset="0"/>
                <a:cs typeface="Times New Roman" panose="02020603050405020304" pitchFamily="18" charset="0"/>
              </a:rPr>
              <a:t>uitvoering</a:t>
            </a:r>
            <a:r>
              <a:rPr lang="nl-BE">
                <a:solidFill>
                  <a:srgbClr val="372D5A"/>
                </a:solidFill>
                <a:latin typeface="Figtree" pitchFamily="2" charset="0"/>
                <a:ea typeface="Calibri" panose="020F0502020204030204" pitchFamily="34" charset="0"/>
                <a:cs typeface="Times New Roman" panose="02020603050405020304" pitchFamily="18" charset="0"/>
              </a:rPr>
              <a:t> vraagt nog veel </a:t>
            </a:r>
            <a:r>
              <a:rPr lang="nl-BE" b="1">
                <a:solidFill>
                  <a:srgbClr val="372D5A"/>
                </a:solidFill>
                <a:latin typeface="Figtree" pitchFamily="2" charset="0"/>
                <a:ea typeface="Calibri" panose="020F0502020204030204" pitchFamily="34" charset="0"/>
                <a:cs typeface="Times New Roman" panose="02020603050405020304" pitchFamily="18" charset="0"/>
              </a:rPr>
              <a:t>creatief denkwerk</a:t>
            </a:r>
            <a:r>
              <a:rPr lang="nl-BE">
                <a:solidFill>
                  <a:srgbClr val="372D5A"/>
                </a:solidFill>
                <a:latin typeface="Figtree" pitchFamily="2" charset="0"/>
                <a:ea typeface="Calibri" panose="020F0502020204030204" pitchFamily="34" charset="0"/>
                <a:cs typeface="Times New Roman" panose="02020603050405020304" pitchFamily="18" charset="0"/>
              </a:rPr>
              <a:t>.</a:t>
            </a:r>
          </a:p>
          <a:p>
            <a:r>
              <a:rPr lang="nl-BE">
                <a:solidFill>
                  <a:srgbClr val="372D5A"/>
                </a:solidFill>
                <a:latin typeface="Figtree" pitchFamily="2" charset="0"/>
                <a:ea typeface="Calibri" panose="020F0502020204030204" pitchFamily="34" charset="0"/>
                <a:cs typeface="Times New Roman" panose="02020603050405020304" pitchFamily="18" charset="0"/>
              </a:rPr>
              <a:t>Nog </a:t>
            </a:r>
            <a:r>
              <a:rPr lang="nl-BE" b="1">
                <a:solidFill>
                  <a:srgbClr val="372D5A"/>
                </a:solidFill>
                <a:latin typeface="Figtree" pitchFamily="2" charset="0"/>
                <a:ea typeface="Calibri" panose="020F0502020204030204" pitchFamily="34" charset="0"/>
                <a:cs typeface="Times New Roman" panose="02020603050405020304" pitchFamily="18" charset="0"/>
              </a:rPr>
              <a:t>niet alles is concreet. </a:t>
            </a:r>
            <a:endParaRPr lang="nl-BE">
              <a:solidFill>
                <a:srgbClr val="372D5A"/>
              </a:solidFill>
              <a:latin typeface="Figtree" pitchFamily="2" charset="0"/>
              <a:ea typeface="Calibri" panose="020F0502020204030204" pitchFamily="34" charset="0"/>
              <a:cs typeface="Times New Roman" panose="02020603050405020304" pitchFamily="18" charset="0"/>
            </a:endParaRPr>
          </a:p>
          <a:p>
            <a:endParaRPr lang="nl-BE" sz="1200">
              <a:solidFill>
                <a:srgbClr val="372D5A"/>
              </a:solidFill>
              <a:effectLst/>
              <a:latin typeface="Figtree" pitchFamily="2" charset="0"/>
              <a:ea typeface="Calibri" panose="020F0502020204030204" pitchFamily="34" charset="0"/>
              <a:cs typeface="Times New Roman" panose="02020603050405020304" pitchFamily="18" charset="0"/>
            </a:endParaRPr>
          </a:p>
          <a:p>
            <a:endParaRPr lang="nl-BE" sz="1200">
              <a:solidFill>
                <a:srgbClr val="372D5A"/>
              </a:solidFill>
              <a:effectLst/>
              <a:latin typeface="Figtree" pitchFamily="2" charset="0"/>
              <a:ea typeface="Calibri" panose="020F0502020204030204" pitchFamily="34" charset="0"/>
              <a:cs typeface="Times New Roman" panose="02020603050405020304" pitchFamily="18" charset="0"/>
            </a:endParaRPr>
          </a:p>
        </p:txBody>
      </p:sp>
      <p:pic>
        <p:nvPicPr>
          <p:cNvPr id="3" name="Afbeelding 2">
            <a:extLst>
              <a:ext uri="{FF2B5EF4-FFF2-40B4-BE49-F238E27FC236}">
                <a16:creationId xmlns:a16="http://schemas.microsoft.com/office/drawing/2014/main" id="{2753746D-B22C-9B5E-9F56-151B36C65299}"/>
              </a:ext>
            </a:extLst>
          </p:cNvPr>
          <p:cNvPicPr>
            <a:picLocks noChangeAspect="1"/>
          </p:cNvPicPr>
          <p:nvPr/>
        </p:nvPicPr>
        <p:blipFill rotWithShape="1">
          <a:blip r:embed="rId4"/>
          <a:srcRect l="60342" t="10606" r="6716" b="6075"/>
          <a:stretch/>
        </p:blipFill>
        <p:spPr>
          <a:xfrm>
            <a:off x="5894360" y="519968"/>
            <a:ext cx="2556162" cy="3636647"/>
          </a:xfrm>
          <a:prstGeom prst="rect">
            <a:avLst/>
          </a:prstGeom>
          <a:ln w="28575">
            <a:solidFill>
              <a:srgbClr val="B2E1E9"/>
            </a:solidFill>
          </a:ln>
        </p:spPr>
      </p:pic>
      <p:pic>
        <p:nvPicPr>
          <p:cNvPr id="5" name="Afbeelding 4">
            <a:extLst>
              <a:ext uri="{FF2B5EF4-FFF2-40B4-BE49-F238E27FC236}">
                <a16:creationId xmlns:a16="http://schemas.microsoft.com/office/drawing/2014/main" id="{13ABBF33-4194-B6B2-859F-57FC2A5A1368}"/>
              </a:ext>
            </a:extLst>
          </p:cNvPr>
          <p:cNvPicPr>
            <a:picLocks noChangeAspect="1"/>
          </p:cNvPicPr>
          <p:nvPr/>
        </p:nvPicPr>
        <p:blipFill rotWithShape="1">
          <a:blip r:embed="rId5"/>
          <a:srcRect l="28296" t="17274" r="42897" b="10000"/>
          <a:stretch/>
        </p:blipFill>
        <p:spPr>
          <a:xfrm>
            <a:off x="8570072" y="519968"/>
            <a:ext cx="2560806" cy="3636647"/>
          </a:xfrm>
          <a:prstGeom prst="rect">
            <a:avLst/>
          </a:prstGeom>
          <a:ln w="28575">
            <a:solidFill>
              <a:srgbClr val="B2E1E9"/>
            </a:solidFill>
          </a:ln>
        </p:spPr>
      </p:pic>
    </p:spTree>
    <p:extLst>
      <p:ext uri="{BB962C8B-B14F-4D97-AF65-F5344CB8AC3E}">
        <p14:creationId xmlns:p14="http://schemas.microsoft.com/office/powerpoint/2010/main" val="2764476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B3801-860B-0081-32BA-D0824D6C0305}"/>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122B9EF-CE73-CD02-EADC-9CCBF2991E41}"/>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14</a:t>
            </a:fld>
            <a:endParaRPr lang="en-US">
              <a:ea typeface="Quicksand SemiBold"/>
              <a:cs typeface="Quicksand SemiBold"/>
              <a:sym typeface="Quicksand SemiBold"/>
            </a:endParaRPr>
          </a:p>
        </p:txBody>
      </p:sp>
      <p:pic>
        <p:nvPicPr>
          <p:cNvPr id="2" name="Afbeelding 1" descr="Afbeelding met tekst, schermopname, software, Computerpictogram&#10;&#10;Automatisch gegenereerde beschrijving">
            <a:extLst>
              <a:ext uri="{FF2B5EF4-FFF2-40B4-BE49-F238E27FC236}">
                <a16:creationId xmlns:a16="http://schemas.microsoft.com/office/drawing/2014/main" id="{4039478E-FAE5-D61D-E0C9-A1BC36EDD22D}"/>
              </a:ext>
            </a:extLst>
          </p:cNvPr>
          <p:cNvPicPr>
            <a:picLocks noChangeAspect="1"/>
          </p:cNvPicPr>
          <p:nvPr/>
        </p:nvPicPr>
        <p:blipFill rotWithShape="1">
          <a:blip r:embed="rId3"/>
          <a:srcRect l="60714" t="11757" r="7804" b="6878"/>
          <a:stretch/>
        </p:blipFill>
        <p:spPr bwMode="auto">
          <a:xfrm>
            <a:off x="679039" y="16046"/>
            <a:ext cx="4709037" cy="6841954"/>
          </a:xfrm>
          <a:prstGeom prst="rect">
            <a:avLst/>
          </a:prstGeom>
          <a:ln>
            <a:noFill/>
          </a:ln>
          <a:extLst>
            <a:ext uri="{53640926-AAD7-44D8-BBD7-CCE9431645EC}">
              <a14:shadowObscured xmlns:a14="http://schemas.microsoft.com/office/drawing/2010/main"/>
            </a:ext>
          </a:extLst>
        </p:spPr>
      </p:pic>
      <p:sp>
        <p:nvSpPr>
          <p:cNvPr id="4" name="Tekstvak 3">
            <a:extLst>
              <a:ext uri="{FF2B5EF4-FFF2-40B4-BE49-F238E27FC236}">
                <a16:creationId xmlns:a16="http://schemas.microsoft.com/office/drawing/2014/main" id="{58DACC7E-E541-A9F8-1D5A-A4EF034FC6B0}"/>
              </a:ext>
            </a:extLst>
          </p:cNvPr>
          <p:cNvSpPr txBox="1"/>
          <p:nvPr/>
        </p:nvSpPr>
        <p:spPr>
          <a:xfrm>
            <a:off x="5894360" y="4561178"/>
            <a:ext cx="6096000" cy="2031325"/>
          </a:xfrm>
          <a:prstGeom prst="rect">
            <a:avLst/>
          </a:prstGeom>
          <a:noFill/>
        </p:spPr>
        <p:txBody>
          <a:bodyPr wrap="square">
            <a:spAutoFit/>
          </a:bodyPr>
          <a:lstStyle/>
          <a:p>
            <a:r>
              <a:rPr lang="nl-BE" sz="1800">
                <a:solidFill>
                  <a:srgbClr val="372D5A"/>
                </a:solidFill>
                <a:effectLst/>
                <a:latin typeface="Figtree" pitchFamily="2" charset="0"/>
                <a:ea typeface="Calibri" panose="020F0502020204030204" pitchFamily="34" charset="0"/>
                <a:cs typeface="Times New Roman" panose="02020603050405020304" pitchFamily="18" charset="0"/>
              </a:rPr>
              <a:t>Dit plan is </a:t>
            </a:r>
            <a:r>
              <a:rPr lang="nl-BE" sz="1800" b="1">
                <a:solidFill>
                  <a:srgbClr val="372D5A"/>
                </a:solidFill>
                <a:effectLst/>
                <a:latin typeface="Figtree" pitchFamily="2" charset="0"/>
                <a:ea typeface="Calibri" panose="020F0502020204030204" pitchFamily="34" charset="0"/>
                <a:cs typeface="Times New Roman" panose="02020603050405020304" pitchFamily="18" charset="0"/>
              </a:rPr>
              <a:t>goedgekeurd</a:t>
            </a:r>
            <a:r>
              <a:rPr lang="nl-BE">
                <a:solidFill>
                  <a:srgbClr val="372D5A"/>
                </a:solidFill>
                <a:latin typeface="Figtree" pitchFamily="2" charset="0"/>
                <a:ea typeface="Calibri" panose="020F0502020204030204" pitchFamily="34" charset="0"/>
                <a:cs typeface="Times New Roman" panose="02020603050405020304" pitchFamily="18" charset="0"/>
              </a:rPr>
              <a:t> en er staan heel </a:t>
            </a:r>
            <a:r>
              <a:rPr lang="nl-BE" b="1">
                <a:solidFill>
                  <a:srgbClr val="372D5A"/>
                </a:solidFill>
                <a:latin typeface="Figtree" pitchFamily="2" charset="0"/>
                <a:ea typeface="Calibri" panose="020F0502020204030204" pitchFamily="34" charset="0"/>
                <a:cs typeface="Times New Roman" panose="02020603050405020304" pitchFamily="18" charset="0"/>
              </a:rPr>
              <a:t>veel</a:t>
            </a:r>
            <a:r>
              <a:rPr lang="nl-BE">
                <a:solidFill>
                  <a:srgbClr val="372D5A"/>
                </a:solidFill>
                <a:latin typeface="Figtree" pitchFamily="2" charset="0"/>
                <a:ea typeface="Calibri" panose="020F0502020204030204" pitchFamily="34" charset="0"/>
                <a:cs typeface="Times New Roman" panose="02020603050405020304" pitchFamily="18" charset="0"/>
              </a:rPr>
              <a:t> dingen in.</a:t>
            </a:r>
          </a:p>
          <a:p>
            <a:r>
              <a:rPr lang="nl-BE" sz="1200">
                <a:solidFill>
                  <a:srgbClr val="372D5A"/>
                </a:solidFill>
                <a:latin typeface="Figtree" pitchFamily="2" charset="0"/>
                <a:ea typeface="Calibri" panose="020F0502020204030204" pitchFamily="34" charset="0"/>
                <a:cs typeface="Times New Roman" panose="02020603050405020304" pitchFamily="18" charset="0"/>
              </a:rPr>
              <a:t> </a:t>
            </a:r>
          </a:p>
          <a:p>
            <a:r>
              <a:rPr lang="nl-BE">
                <a:solidFill>
                  <a:srgbClr val="372D5A"/>
                </a:solidFill>
                <a:latin typeface="Figtree" pitchFamily="2" charset="0"/>
                <a:ea typeface="Calibri" panose="020F0502020204030204" pitchFamily="34" charset="0"/>
                <a:cs typeface="Times New Roman" panose="02020603050405020304" pitchFamily="18" charset="0"/>
              </a:rPr>
              <a:t>Maar de </a:t>
            </a:r>
            <a:r>
              <a:rPr lang="nl-BE" b="1">
                <a:solidFill>
                  <a:srgbClr val="372D5A"/>
                </a:solidFill>
                <a:latin typeface="Figtree" pitchFamily="2" charset="0"/>
                <a:ea typeface="Calibri" panose="020F0502020204030204" pitchFamily="34" charset="0"/>
                <a:cs typeface="Times New Roman" panose="02020603050405020304" pitchFamily="18" charset="0"/>
              </a:rPr>
              <a:t>uitvoering</a:t>
            </a:r>
            <a:r>
              <a:rPr lang="nl-BE">
                <a:solidFill>
                  <a:srgbClr val="372D5A"/>
                </a:solidFill>
                <a:latin typeface="Figtree" pitchFamily="2" charset="0"/>
                <a:ea typeface="Calibri" panose="020F0502020204030204" pitchFamily="34" charset="0"/>
                <a:cs typeface="Times New Roman" panose="02020603050405020304" pitchFamily="18" charset="0"/>
              </a:rPr>
              <a:t> vraagt nog veel </a:t>
            </a:r>
            <a:r>
              <a:rPr lang="nl-BE" b="1">
                <a:solidFill>
                  <a:srgbClr val="372D5A"/>
                </a:solidFill>
                <a:latin typeface="Figtree" pitchFamily="2" charset="0"/>
                <a:ea typeface="Calibri" panose="020F0502020204030204" pitchFamily="34" charset="0"/>
                <a:cs typeface="Times New Roman" panose="02020603050405020304" pitchFamily="18" charset="0"/>
              </a:rPr>
              <a:t>creatief denkwerk</a:t>
            </a:r>
            <a:r>
              <a:rPr lang="nl-BE">
                <a:solidFill>
                  <a:srgbClr val="372D5A"/>
                </a:solidFill>
                <a:latin typeface="Figtree" pitchFamily="2" charset="0"/>
                <a:ea typeface="Calibri" panose="020F0502020204030204" pitchFamily="34" charset="0"/>
                <a:cs typeface="Times New Roman" panose="02020603050405020304" pitchFamily="18" charset="0"/>
              </a:rPr>
              <a:t>.</a:t>
            </a:r>
          </a:p>
          <a:p>
            <a:r>
              <a:rPr lang="nl-BE">
                <a:solidFill>
                  <a:srgbClr val="372D5A"/>
                </a:solidFill>
                <a:latin typeface="Figtree" pitchFamily="2" charset="0"/>
                <a:ea typeface="Calibri" panose="020F0502020204030204" pitchFamily="34" charset="0"/>
                <a:cs typeface="Times New Roman" panose="02020603050405020304" pitchFamily="18" charset="0"/>
              </a:rPr>
              <a:t>Nog </a:t>
            </a:r>
            <a:r>
              <a:rPr lang="nl-BE" b="1">
                <a:solidFill>
                  <a:srgbClr val="372D5A"/>
                </a:solidFill>
                <a:latin typeface="Figtree" pitchFamily="2" charset="0"/>
                <a:ea typeface="Calibri" panose="020F0502020204030204" pitchFamily="34" charset="0"/>
                <a:cs typeface="Times New Roman" panose="02020603050405020304" pitchFamily="18" charset="0"/>
              </a:rPr>
              <a:t>niet alles is concreet. </a:t>
            </a:r>
            <a:endParaRPr lang="nl-BE">
              <a:solidFill>
                <a:srgbClr val="372D5A"/>
              </a:solidFill>
              <a:latin typeface="Figtree" pitchFamily="2" charset="0"/>
              <a:ea typeface="Calibri" panose="020F0502020204030204" pitchFamily="34" charset="0"/>
              <a:cs typeface="Times New Roman" panose="02020603050405020304" pitchFamily="18" charset="0"/>
            </a:endParaRPr>
          </a:p>
          <a:p>
            <a:endParaRPr lang="nl-BE" sz="1200">
              <a:solidFill>
                <a:srgbClr val="372D5A"/>
              </a:solidFill>
              <a:effectLst/>
              <a:latin typeface="Figtree" pitchFamily="2" charset="0"/>
              <a:ea typeface="Calibri" panose="020F0502020204030204" pitchFamily="34" charset="0"/>
              <a:cs typeface="Times New Roman" panose="02020603050405020304" pitchFamily="18" charset="0"/>
            </a:endParaRPr>
          </a:p>
          <a:p>
            <a:pPr marL="174625" indent="-174625"/>
            <a:r>
              <a:rPr lang="nl-BE">
                <a:solidFill>
                  <a:srgbClr val="372D5A"/>
                </a:solidFill>
                <a:latin typeface="Figtree" pitchFamily="2" charset="0"/>
                <a:ea typeface="Calibri" panose="020F0502020204030204" pitchFamily="34" charset="0"/>
                <a:cs typeface="Times New Roman" panose="02020603050405020304" pitchFamily="18" charset="0"/>
              </a:rPr>
              <a:t>&gt; De overheid wil daarom bij </a:t>
            </a:r>
            <a:r>
              <a:rPr lang="nl-BE" b="1">
                <a:solidFill>
                  <a:srgbClr val="372D5A"/>
                </a:solidFill>
                <a:latin typeface="Figtree" pitchFamily="2" charset="0"/>
                <a:ea typeface="Calibri" panose="020F0502020204030204" pitchFamily="34" charset="0"/>
                <a:cs typeface="Times New Roman" panose="02020603050405020304" pitchFamily="18" charset="0"/>
              </a:rPr>
              <a:t>kinderen en jongeren </a:t>
            </a:r>
            <a:r>
              <a:rPr lang="nl-BE">
                <a:solidFill>
                  <a:srgbClr val="372D5A"/>
                </a:solidFill>
                <a:latin typeface="Figtree" pitchFamily="2" charset="0"/>
                <a:ea typeface="Calibri" panose="020F0502020204030204" pitchFamily="34" charset="0"/>
                <a:cs typeface="Times New Roman" panose="02020603050405020304" pitchFamily="18" charset="0"/>
              </a:rPr>
              <a:t>horen wat belangrijk is en hoe het verder moet.</a:t>
            </a:r>
          </a:p>
          <a:p>
            <a:endParaRPr lang="nl-BE" sz="1200">
              <a:solidFill>
                <a:srgbClr val="372D5A"/>
              </a:solidFill>
              <a:effectLst/>
              <a:latin typeface="Figtree" pitchFamily="2" charset="0"/>
              <a:ea typeface="Calibri" panose="020F0502020204030204" pitchFamily="34" charset="0"/>
              <a:cs typeface="Times New Roman" panose="02020603050405020304" pitchFamily="18" charset="0"/>
            </a:endParaRPr>
          </a:p>
        </p:txBody>
      </p:sp>
      <p:pic>
        <p:nvPicPr>
          <p:cNvPr id="3" name="Afbeelding 2">
            <a:extLst>
              <a:ext uri="{FF2B5EF4-FFF2-40B4-BE49-F238E27FC236}">
                <a16:creationId xmlns:a16="http://schemas.microsoft.com/office/drawing/2014/main" id="{2753746D-B22C-9B5E-9F56-151B36C65299}"/>
              </a:ext>
            </a:extLst>
          </p:cNvPr>
          <p:cNvPicPr>
            <a:picLocks noChangeAspect="1"/>
          </p:cNvPicPr>
          <p:nvPr/>
        </p:nvPicPr>
        <p:blipFill rotWithShape="1">
          <a:blip r:embed="rId4"/>
          <a:srcRect l="60342" t="10606" r="6716" b="6075"/>
          <a:stretch/>
        </p:blipFill>
        <p:spPr>
          <a:xfrm>
            <a:off x="5894360" y="519968"/>
            <a:ext cx="2556162" cy="3636647"/>
          </a:xfrm>
          <a:prstGeom prst="rect">
            <a:avLst/>
          </a:prstGeom>
          <a:ln w="28575">
            <a:solidFill>
              <a:srgbClr val="B2E1E9"/>
            </a:solidFill>
          </a:ln>
        </p:spPr>
      </p:pic>
      <p:pic>
        <p:nvPicPr>
          <p:cNvPr id="5" name="Afbeelding 4">
            <a:extLst>
              <a:ext uri="{FF2B5EF4-FFF2-40B4-BE49-F238E27FC236}">
                <a16:creationId xmlns:a16="http://schemas.microsoft.com/office/drawing/2014/main" id="{13ABBF33-4194-B6B2-859F-57FC2A5A1368}"/>
              </a:ext>
            </a:extLst>
          </p:cNvPr>
          <p:cNvPicPr>
            <a:picLocks noChangeAspect="1"/>
          </p:cNvPicPr>
          <p:nvPr/>
        </p:nvPicPr>
        <p:blipFill rotWithShape="1">
          <a:blip r:embed="rId5"/>
          <a:srcRect l="28296" t="17274" r="42897" b="10000"/>
          <a:stretch/>
        </p:blipFill>
        <p:spPr>
          <a:xfrm>
            <a:off x="8570072" y="519968"/>
            <a:ext cx="2560806" cy="3636647"/>
          </a:xfrm>
          <a:prstGeom prst="rect">
            <a:avLst/>
          </a:prstGeom>
          <a:ln w="28575">
            <a:solidFill>
              <a:srgbClr val="B2E1E9"/>
            </a:solidFill>
          </a:ln>
        </p:spPr>
      </p:pic>
    </p:spTree>
    <p:extLst>
      <p:ext uri="{BB962C8B-B14F-4D97-AF65-F5344CB8AC3E}">
        <p14:creationId xmlns:p14="http://schemas.microsoft.com/office/powerpoint/2010/main" val="1842889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B3801-860B-0081-32BA-D0824D6C0305}"/>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122B9EF-CE73-CD02-EADC-9CCBF2991E41}"/>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15</a:t>
            </a:fld>
            <a:endParaRPr lang="en-US">
              <a:ea typeface="Quicksand SemiBold"/>
              <a:cs typeface="Quicksand SemiBold"/>
              <a:sym typeface="Quicksand SemiBold"/>
            </a:endParaRPr>
          </a:p>
        </p:txBody>
      </p:sp>
      <p:pic>
        <p:nvPicPr>
          <p:cNvPr id="2" name="Afbeelding 1" descr="Afbeelding met tekst, schermopname, software, Computerpictogram&#10;&#10;Automatisch gegenereerde beschrijving">
            <a:extLst>
              <a:ext uri="{FF2B5EF4-FFF2-40B4-BE49-F238E27FC236}">
                <a16:creationId xmlns:a16="http://schemas.microsoft.com/office/drawing/2014/main" id="{4039478E-FAE5-D61D-E0C9-A1BC36EDD22D}"/>
              </a:ext>
            </a:extLst>
          </p:cNvPr>
          <p:cNvPicPr>
            <a:picLocks noChangeAspect="1"/>
          </p:cNvPicPr>
          <p:nvPr/>
        </p:nvPicPr>
        <p:blipFill rotWithShape="1">
          <a:blip r:embed="rId3"/>
          <a:srcRect l="60714" t="11757" r="7804" b="6878"/>
          <a:stretch/>
        </p:blipFill>
        <p:spPr bwMode="auto">
          <a:xfrm>
            <a:off x="679039" y="16046"/>
            <a:ext cx="4709037" cy="6841954"/>
          </a:xfrm>
          <a:prstGeom prst="rect">
            <a:avLst/>
          </a:prstGeom>
          <a:ln>
            <a:noFill/>
          </a:ln>
          <a:extLst>
            <a:ext uri="{53640926-AAD7-44D8-BBD7-CCE9431645EC}">
              <a14:shadowObscured xmlns:a14="http://schemas.microsoft.com/office/drawing/2010/main"/>
            </a:ext>
          </a:extLst>
        </p:spPr>
      </p:pic>
      <p:sp>
        <p:nvSpPr>
          <p:cNvPr id="4" name="Tekstvak 3">
            <a:extLst>
              <a:ext uri="{FF2B5EF4-FFF2-40B4-BE49-F238E27FC236}">
                <a16:creationId xmlns:a16="http://schemas.microsoft.com/office/drawing/2014/main" id="{58DACC7E-E541-A9F8-1D5A-A4EF034FC6B0}"/>
              </a:ext>
            </a:extLst>
          </p:cNvPr>
          <p:cNvSpPr txBox="1"/>
          <p:nvPr/>
        </p:nvSpPr>
        <p:spPr>
          <a:xfrm>
            <a:off x="5894360" y="4329106"/>
            <a:ext cx="6096000" cy="1938992"/>
          </a:xfrm>
          <a:prstGeom prst="rect">
            <a:avLst/>
          </a:prstGeom>
          <a:noFill/>
        </p:spPr>
        <p:txBody>
          <a:bodyPr wrap="square">
            <a:spAutoFit/>
          </a:bodyPr>
          <a:lstStyle/>
          <a:p>
            <a:endParaRPr lang="nl-BE" sz="1200">
              <a:solidFill>
                <a:srgbClr val="372D5A"/>
              </a:solidFill>
              <a:effectLst/>
              <a:latin typeface="Figtree" pitchFamily="2" charset="0"/>
              <a:ea typeface="Calibri" panose="020F0502020204030204" pitchFamily="34" charset="0"/>
              <a:cs typeface="Times New Roman" panose="02020603050405020304" pitchFamily="18" charset="0"/>
            </a:endParaRPr>
          </a:p>
          <a:p>
            <a:pPr marL="174625" indent="-174625"/>
            <a:r>
              <a:rPr lang="nl-BE">
                <a:solidFill>
                  <a:srgbClr val="372D5A"/>
                </a:solidFill>
                <a:latin typeface="Figtree" pitchFamily="2" charset="0"/>
                <a:ea typeface="Calibri" panose="020F0502020204030204" pitchFamily="34" charset="0"/>
                <a:cs typeface="Times New Roman" panose="02020603050405020304" pitchFamily="18" charset="0"/>
              </a:rPr>
              <a:t>&gt; </a:t>
            </a:r>
            <a:r>
              <a:rPr lang="nl-BE" b="1">
                <a:solidFill>
                  <a:srgbClr val="372D5A"/>
                </a:solidFill>
                <a:latin typeface="Figtree" pitchFamily="2" charset="0"/>
                <a:ea typeface="Calibri" panose="020F0502020204030204" pitchFamily="34" charset="0"/>
                <a:cs typeface="Times New Roman" panose="02020603050405020304" pitchFamily="18" charset="0"/>
              </a:rPr>
              <a:t>Waarom</a:t>
            </a:r>
            <a:r>
              <a:rPr lang="nl-BE">
                <a:solidFill>
                  <a:srgbClr val="372D5A"/>
                </a:solidFill>
                <a:latin typeface="Figtree" pitchFamily="2" charset="0"/>
                <a:ea typeface="Calibri" panose="020F0502020204030204" pitchFamily="34" charset="0"/>
                <a:cs typeface="Times New Roman" panose="02020603050405020304" pitchFamily="18" charset="0"/>
              </a:rPr>
              <a:t> is de overheid geïnteresseerd in wat </a:t>
            </a:r>
            <a:r>
              <a:rPr lang="nl-BE" b="1">
                <a:solidFill>
                  <a:srgbClr val="372D5A"/>
                </a:solidFill>
                <a:latin typeface="Figtree" pitchFamily="2" charset="0"/>
                <a:ea typeface="Calibri" panose="020F0502020204030204" pitchFamily="34" charset="0"/>
                <a:cs typeface="Times New Roman" panose="02020603050405020304" pitchFamily="18" charset="0"/>
              </a:rPr>
              <a:t>kinderen en jongeren</a:t>
            </a:r>
            <a:r>
              <a:rPr lang="nl-BE">
                <a:solidFill>
                  <a:srgbClr val="372D5A"/>
                </a:solidFill>
                <a:latin typeface="Figtree" pitchFamily="2" charset="0"/>
                <a:ea typeface="Calibri" panose="020F0502020204030204" pitchFamily="34" charset="0"/>
                <a:cs typeface="Times New Roman" panose="02020603050405020304" pitchFamily="18" charset="0"/>
              </a:rPr>
              <a:t> denken over het klimaatvraagstuk?</a:t>
            </a:r>
            <a:br>
              <a:rPr lang="nl-BE">
                <a:solidFill>
                  <a:srgbClr val="372D5A"/>
                </a:solidFill>
                <a:latin typeface="Figtree" pitchFamily="2" charset="0"/>
                <a:ea typeface="Calibri" panose="020F0502020204030204" pitchFamily="34" charset="0"/>
                <a:cs typeface="Times New Roman" panose="02020603050405020304" pitchFamily="18" charset="0"/>
              </a:rPr>
            </a:br>
            <a:r>
              <a:rPr lang="nl-BE" sz="600">
                <a:solidFill>
                  <a:srgbClr val="372D5A"/>
                </a:solidFill>
                <a:latin typeface="Figtree" pitchFamily="2" charset="0"/>
                <a:ea typeface="Calibri" panose="020F0502020204030204" pitchFamily="34" charset="0"/>
                <a:cs typeface="Times New Roman" panose="02020603050405020304" pitchFamily="18" charset="0"/>
              </a:rPr>
              <a:t> </a:t>
            </a:r>
            <a:endParaRPr lang="nl-BE">
              <a:solidFill>
                <a:srgbClr val="372D5A"/>
              </a:solidFill>
              <a:latin typeface="Figtree" pitchFamily="2" charset="0"/>
              <a:ea typeface="Calibri" panose="020F0502020204030204" pitchFamily="34" charset="0"/>
              <a:cs typeface="Times New Roman" panose="02020603050405020304" pitchFamily="18" charset="0"/>
            </a:endParaRPr>
          </a:p>
          <a:p>
            <a:pPr marL="265113"/>
            <a:r>
              <a:rPr lang="nl-BE">
                <a:solidFill>
                  <a:srgbClr val="372D5A"/>
                </a:solidFill>
                <a:latin typeface="Figtree" pitchFamily="2" charset="0"/>
                <a:ea typeface="Calibri" panose="020F0502020204030204" pitchFamily="34" charset="0"/>
                <a:cs typeface="Times New Roman" panose="02020603050405020304" pitchFamily="18" charset="0"/>
              </a:rPr>
              <a:t>1. Het gaat over jullie </a:t>
            </a:r>
            <a:r>
              <a:rPr lang="nl-BE" b="1">
                <a:solidFill>
                  <a:srgbClr val="372D5A"/>
                </a:solidFill>
                <a:latin typeface="Figtree" pitchFamily="2" charset="0"/>
                <a:ea typeface="Calibri" panose="020F0502020204030204" pitchFamily="34" charset="0"/>
                <a:cs typeface="Times New Roman" panose="02020603050405020304" pitchFamily="18" charset="0"/>
              </a:rPr>
              <a:t>toekomst</a:t>
            </a:r>
            <a:r>
              <a:rPr lang="nl-BE">
                <a:solidFill>
                  <a:srgbClr val="372D5A"/>
                </a:solidFill>
                <a:latin typeface="Figtree" pitchFamily="2" charset="0"/>
                <a:ea typeface="Calibri" panose="020F0502020204030204" pitchFamily="34" charset="0"/>
                <a:cs typeface="Times New Roman" panose="02020603050405020304" pitchFamily="18" charset="0"/>
              </a:rPr>
              <a:t>.</a:t>
            </a:r>
          </a:p>
          <a:p>
            <a:pPr marL="533400" indent="-268288"/>
            <a:r>
              <a:rPr lang="nl-BE">
                <a:solidFill>
                  <a:srgbClr val="372D5A"/>
                </a:solidFill>
                <a:latin typeface="Figtree" pitchFamily="2" charset="0"/>
                <a:ea typeface="Calibri" panose="020F0502020204030204" pitchFamily="34" charset="0"/>
                <a:cs typeface="Times New Roman" panose="02020603050405020304" pitchFamily="18" charset="0"/>
              </a:rPr>
              <a:t>2. Kinderen en jongeren zijn </a:t>
            </a:r>
            <a:r>
              <a:rPr lang="nl-BE" b="1">
                <a:solidFill>
                  <a:srgbClr val="372D5A"/>
                </a:solidFill>
                <a:latin typeface="Figtree" pitchFamily="2" charset="0"/>
                <a:ea typeface="Calibri" panose="020F0502020204030204" pitchFamily="34" charset="0"/>
                <a:cs typeface="Times New Roman" panose="02020603050405020304" pitchFamily="18" charset="0"/>
              </a:rPr>
              <a:t>creatief</a:t>
            </a:r>
            <a:r>
              <a:rPr lang="nl-BE">
                <a:solidFill>
                  <a:srgbClr val="372D5A"/>
                </a:solidFill>
                <a:latin typeface="Figtree" pitchFamily="2" charset="0"/>
                <a:ea typeface="Calibri" panose="020F0502020204030204" pitchFamily="34" charset="0"/>
                <a:cs typeface="Times New Roman" panose="02020603050405020304" pitchFamily="18" charset="0"/>
              </a:rPr>
              <a:t> en kunnen nog nieuwe dingen bedenken.</a:t>
            </a:r>
          </a:p>
          <a:p>
            <a:pPr marL="265113"/>
            <a:endParaRPr lang="nl-BE" sz="1200">
              <a:solidFill>
                <a:srgbClr val="372D5A"/>
              </a:solidFill>
              <a:effectLst/>
              <a:latin typeface="Figtree" pitchFamily="2" charset="0"/>
              <a:ea typeface="Calibri" panose="020F0502020204030204" pitchFamily="34" charset="0"/>
              <a:cs typeface="Times New Roman" panose="02020603050405020304" pitchFamily="18" charset="0"/>
            </a:endParaRPr>
          </a:p>
        </p:txBody>
      </p:sp>
      <p:pic>
        <p:nvPicPr>
          <p:cNvPr id="7" name="Afbeelding 6">
            <a:extLst>
              <a:ext uri="{FF2B5EF4-FFF2-40B4-BE49-F238E27FC236}">
                <a16:creationId xmlns:a16="http://schemas.microsoft.com/office/drawing/2014/main" id="{372F8311-5D95-57D8-4C98-FEC96A1E7B2F}"/>
              </a:ext>
            </a:extLst>
          </p:cNvPr>
          <p:cNvPicPr>
            <a:picLocks noChangeAspect="1"/>
          </p:cNvPicPr>
          <p:nvPr/>
        </p:nvPicPr>
        <p:blipFill rotWithShape="1">
          <a:blip r:embed="rId4"/>
          <a:srcRect l="60342" t="10606" r="6716" b="6075"/>
          <a:stretch/>
        </p:blipFill>
        <p:spPr>
          <a:xfrm>
            <a:off x="5894360" y="519968"/>
            <a:ext cx="2556162" cy="3636647"/>
          </a:xfrm>
          <a:prstGeom prst="rect">
            <a:avLst/>
          </a:prstGeom>
          <a:ln w="28575">
            <a:solidFill>
              <a:srgbClr val="B2E1E9"/>
            </a:solidFill>
          </a:ln>
        </p:spPr>
      </p:pic>
      <p:pic>
        <p:nvPicPr>
          <p:cNvPr id="8" name="Afbeelding 7">
            <a:extLst>
              <a:ext uri="{FF2B5EF4-FFF2-40B4-BE49-F238E27FC236}">
                <a16:creationId xmlns:a16="http://schemas.microsoft.com/office/drawing/2014/main" id="{1B3D5F22-F7C8-1A73-B4F3-5B2B12094E25}"/>
              </a:ext>
            </a:extLst>
          </p:cNvPr>
          <p:cNvPicPr>
            <a:picLocks noChangeAspect="1"/>
          </p:cNvPicPr>
          <p:nvPr/>
        </p:nvPicPr>
        <p:blipFill rotWithShape="1">
          <a:blip r:embed="rId5"/>
          <a:srcRect l="28296" t="17274" r="42897" b="10000"/>
          <a:stretch/>
        </p:blipFill>
        <p:spPr>
          <a:xfrm>
            <a:off x="8570072" y="519968"/>
            <a:ext cx="2560806" cy="3636647"/>
          </a:xfrm>
          <a:prstGeom prst="rect">
            <a:avLst/>
          </a:prstGeom>
          <a:ln w="28575">
            <a:solidFill>
              <a:srgbClr val="B2E1E9"/>
            </a:solidFill>
          </a:ln>
        </p:spPr>
      </p:pic>
    </p:spTree>
    <p:extLst>
      <p:ext uri="{BB962C8B-B14F-4D97-AF65-F5344CB8AC3E}">
        <p14:creationId xmlns:p14="http://schemas.microsoft.com/office/powerpoint/2010/main" val="284727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B3801-860B-0081-32BA-D0824D6C0305}"/>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122B9EF-CE73-CD02-EADC-9CCBF2991E41}"/>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16</a:t>
            </a:fld>
            <a:endParaRPr lang="en-US">
              <a:ea typeface="Quicksand SemiBold"/>
              <a:cs typeface="Quicksand SemiBold"/>
              <a:sym typeface="Quicksand SemiBold"/>
            </a:endParaRPr>
          </a:p>
        </p:txBody>
      </p:sp>
      <p:sp>
        <p:nvSpPr>
          <p:cNvPr id="3" name="Tekstvak 2">
            <a:extLst>
              <a:ext uri="{FF2B5EF4-FFF2-40B4-BE49-F238E27FC236}">
                <a16:creationId xmlns:a16="http://schemas.microsoft.com/office/drawing/2014/main" id="{E57B86CC-DF71-F1B2-BE54-EC802A215984}"/>
              </a:ext>
            </a:extLst>
          </p:cNvPr>
          <p:cNvSpPr txBox="1"/>
          <p:nvPr/>
        </p:nvSpPr>
        <p:spPr>
          <a:xfrm>
            <a:off x="1226378" y="2454016"/>
            <a:ext cx="10530974" cy="1107996"/>
          </a:xfrm>
          <a:prstGeom prst="rect">
            <a:avLst/>
          </a:prstGeom>
          <a:noFill/>
          <a:ln>
            <a:noFill/>
          </a:ln>
        </p:spPr>
        <p:txBody>
          <a:bodyPr wrap="square">
            <a:spAutoFit/>
          </a:bodyPr>
          <a:lstStyle/>
          <a:p>
            <a:r>
              <a:rPr lang="nl-BE" sz="1800">
                <a:solidFill>
                  <a:srgbClr val="EB502D"/>
                </a:solidFill>
                <a:effectLst/>
                <a:latin typeface="Figtree" pitchFamily="2" charset="0"/>
                <a:ea typeface="Calibri" panose="020F0502020204030204" pitchFamily="34" charset="0"/>
                <a:cs typeface="Times New Roman" panose="02020603050405020304" pitchFamily="18" charset="0"/>
              </a:rPr>
              <a:t>Voeg hier basic informatie in over klimaat(adaptatie)plannen of- projecten in jouw </a:t>
            </a:r>
            <a:br>
              <a:rPr lang="nl-BE" sz="1800">
                <a:solidFill>
                  <a:srgbClr val="EB502D"/>
                </a:solidFill>
                <a:effectLst/>
                <a:latin typeface="Figtree" pitchFamily="2" charset="0"/>
                <a:ea typeface="Calibri" panose="020F0502020204030204" pitchFamily="34" charset="0"/>
                <a:cs typeface="Times New Roman" panose="02020603050405020304" pitchFamily="18" charset="0"/>
              </a:rPr>
            </a:br>
            <a:r>
              <a:rPr lang="nl-BE" sz="1800">
                <a:solidFill>
                  <a:srgbClr val="EB502D"/>
                </a:solidFill>
                <a:effectLst/>
                <a:latin typeface="Figtree" pitchFamily="2" charset="0"/>
                <a:ea typeface="Calibri" panose="020F0502020204030204" pitchFamily="34" charset="0"/>
                <a:cs typeface="Times New Roman" panose="02020603050405020304" pitchFamily="18" charset="0"/>
              </a:rPr>
              <a:t>eigen gemeente.</a:t>
            </a:r>
            <a:endParaRPr lang="nl-BE">
              <a:solidFill>
                <a:srgbClr val="EB502D"/>
              </a:solidFill>
              <a:latin typeface="Figtree" pitchFamily="2" charset="0"/>
              <a:ea typeface="Calibri" panose="020F0502020204030204" pitchFamily="34" charset="0"/>
              <a:cs typeface="Times New Roman" panose="02020603050405020304" pitchFamily="18" charset="0"/>
            </a:endParaRPr>
          </a:p>
          <a:p>
            <a:r>
              <a:rPr lang="nl-BE">
                <a:solidFill>
                  <a:srgbClr val="EB502D"/>
                </a:solidFill>
                <a:latin typeface="Figtree" pitchFamily="2" charset="0"/>
                <a:ea typeface="Calibri" panose="020F0502020204030204" pitchFamily="34" charset="0"/>
                <a:cs typeface="Times New Roman" panose="02020603050405020304" pitchFamily="18" charset="0"/>
              </a:rPr>
              <a:t>Doe dit eerder kort. Je kan dit verder uitwerken in stap 3.</a:t>
            </a:r>
          </a:p>
          <a:p>
            <a:endParaRPr lang="nl-BE" sz="1200">
              <a:solidFill>
                <a:schemeClr val="bg1"/>
              </a:solidFill>
              <a:effectLst/>
              <a:latin typeface="Figtree" pitchFamily="2" charset="0"/>
              <a:ea typeface="Calibri" panose="020F0502020204030204" pitchFamily="34" charset="0"/>
              <a:cs typeface="Times New Roman" panose="02020603050405020304" pitchFamily="18" charset="0"/>
            </a:endParaRPr>
          </a:p>
        </p:txBody>
      </p:sp>
      <p:sp>
        <p:nvSpPr>
          <p:cNvPr id="2" name="Rechthoek 1">
            <a:extLst>
              <a:ext uri="{FF2B5EF4-FFF2-40B4-BE49-F238E27FC236}">
                <a16:creationId xmlns:a16="http://schemas.microsoft.com/office/drawing/2014/main" id="{F68888F0-95CD-082B-A702-6800C66E15C2}"/>
              </a:ext>
            </a:extLst>
          </p:cNvPr>
          <p:cNvSpPr/>
          <p:nvPr/>
        </p:nvSpPr>
        <p:spPr>
          <a:xfrm>
            <a:off x="993370" y="1535289"/>
            <a:ext cx="10530974" cy="4906083"/>
          </a:xfrm>
          <a:prstGeom prst="rect">
            <a:avLst/>
          </a:prstGeom>
          <a:noFill/>
          <a:ln w="19050">
            <a:solidFill>
              <a:srgbClr val="EB50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78792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F2FBC-1E9B-C2FE-C0ED-3C403E725679}"/>
            </a:ext>
          </a:extLst>
        </p:cNvPr>
        <p:cNvGrpSpPr/>
        <p:nvPr/>
      </p:nvGrpSpPr>
      <p:grpSpPr>
        <a:xfrm>
          <a:off x="0" y="0"/>
          <a:ext cx="0" cy="0"/>
          <a:chOff x="0" y="0"/>
          <a:chExt cx="0" cy="0"/>
        </a:xfrm>
      </p:grpSpPr>
      <p:pic>
        <p:nvPicPr>
          <p:cNvPr id="7" name="Picture 2" descr="Hemelwateras Edegemsesteenweg, Kontich • Databank Publieke Ruimte">
            <a:extLst>
              <a:ext uri="{FF2B5EF4-FFF2-40B4-BE49-F238E27FC236}">
                <a16:creationId xmlns:a16="http://schemas.microsoft.com/office/drawing/2014/main" id="{463D161F-6508-F82E-9921-C8B1233817A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6356" y="278949"/>
            <a:ext cx="9245600" cy="6164684"/>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ianummer 5">
            <a:extLst>
              <a:ext uri="{FF2B5EF4-FFF2-40B4-BE49-F238E27FC236}">
                <a16:creationId xmlns:a16="http://schemas.microsoft.com/office/drawing/2014/main" id="{4A5A7B87-8C54-9E52-752B-2338B3A6DA0E}"/>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17</a:t>
            </a:fld>
            <a:endParaRPr lang="en-US">
              <a:ea typeface="Quicksand SemiBold"/>
              <a:cs typeface="Quicksand SemiBold"/>
              <a:sym typeface="Quicksand SemiBold"/>
            </a:endParaRPr>
          </a:p>
        </p:txBody>
      </p:sp>
      <p:sp>
        <p:nvSpPr>
          <p:cNvPr id="2" name="Tekstvak 1">
            <a:extLst>
              <a:ext uri="{FF2B5EF4-FFF2-40B4-BE49-F238E27FC236}">
                <a16:creationId xmlns:a16="http://schemas.microsoft.com/office/drawing/2014/main" id="{8DCC6DFB-8C12-F6E4-2C6D-D2CB07C33D89}"/>
              </a:ext>
            </a:extLst>
          </p:cNvPr>
          <p:cNvSpPr txBox="1"/>
          <p:nvPr/>
        </p:nvSpPr>
        <p:spPr>
          <a:xfrm rot="16200000">
            <a:off x="122229" y="5561024"/>
            <a:ext cx="1514475" cy="246221"/>
          </a:xfrm>
          <a:prstGeom prst="rect">
            <a:avLst/>
          </a:prstGeom>
          <a:noFill/>
        </p:spPr>
        <p:txBody>
          <a:bodyPr wrap="square">
            <a:spAutoFit/>
          </a:bodyPr>
          <a:lstStyle/>
          <a:p>
            <a:r>
              <a:rPr lang="nl-NL" sz="1000">
                <a:solidFill>
                  <a:schemeClr val="bg1"/>
                </a:solidFill>
                <a:latin typeface="Figtree" pitchFamily="2" charset="0"/>
              </a:rPr>
              <a:t>Foto: © </a:t>
            </a:r>
            <a:r>
              <a:rPr lang="nl-NL" sz="1000" err="1">
                <a:solidFill>
                  <a:schemeClr val="bg1"/>
                </a:solidFill>
                <a:latin typeface="Figtree" pitchFamily="2" charset="0"/>
              </a:rPr>
              <a:t>Aquafin</a:t>
            </a:r>
            <a:endParaRPr lang="nl-BE" sz="1000">
              <a:solidFill>
                <a:schemeClr val="bg1"/>
              </a:solidFill>
              <a:latin typeface="Figtree" pitchFamily="2" charset="0"/>
            </a:endParaRPr>
          </a:p>
        </p:txBody>
      </p:sp>
    </p:spTree>
    <p:extLst>
      <p:ext uri="{BB962C8B-B14F-4D97-AF65-F5344CB8AC3E}">
        <p14:creationId xmlns:p14="http://schemas.microsoft.com/office/powerpoint/2010/main" val="21516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25C03-AB82-2350-90BB-42E059C779E3}"/>
            </a:ext>
          </a:extLst>
        </p:cNvPr>
        <p:cNvGrpSpPr/>
        <p:nvPr/>
      </p:nvGrpSpPr>
      <p:grpSpPr>
        <a:xfrm>
          <a:off x="0" y="0"/>
          <a:ext cx="0" cy="0"/>
          <a:chOff x="0" y="0"/>
          <a:chExt cx="0" cy="0"/>
        </a:xfrm>
      </p:grpSpPr>
      <p:pic>
        <p:nvPicPr>
          <p:cNvPr id="12" name="Picture 2" descr="Hemelwateras Edegemsesteenweg, Kontich • Databank Publieke Ruimte">
            <a:extLst>
              <a:ext uri="{FF2B5EF4-FFF2-40B4-BE49-F238E27FC236}">
                <a16:creationId xmlns:a16="http://schemas.microsoft.com/office/drawing/2014/main" id="{9693C78F-F9BF-5327-678E-6104B408D63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6356" y="278949"/>
            <a:ext cx="9245600" cy="6164684"/>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96362268-A9E7-8A9A-35CD-2F202E90B5BA}"/>
              </a:ext>
            </a:extLst>
          </p:cNvPr>
          <p:cNvSpPr txBox="1"/>
          <p:nvPr/>
        </p:nvSpPr>
        <p:spPr>
          <a:xfrm rot="16200000">
            <a:off x="122229" y="5561024"/>
            <a:ext cx="1514475" cy="246221"/>
          </a:xfrm>
          <a:prstGeom prst="rect">
            <a:avLst/>
          </a:prstGeom>
          <a:noFill/>
        </p:spPr>
        <p:txBody>
          <a:bodyPr wrap="square">
            <a:spAutoFit/>
          </a:bodyPr>
          <a:lstStyle/>
          <a:p>
            <a:r>
              <a:rPr lang="nl-NL" sz="1000">
                <a:solidFill>
                  <a:schemeClr val="bg1"/>
                </a:solidFill>
                <a:latin typeface="Figtree" pitchFamily="2" charset="0"/>
              </a:rPr>
              <a:t>Foto: © </a:t>
            </a:r>
            <a:r>
              <a:rPr lang="nl-NL" sz="1000" err="1">
                <a:solidFill>
                  <a:schemeClr val="bg1"/>
                </a:solidFill>
                <a:latin typeface="Figtree" pitchFamily="2" charset="0"/>
              </a:rPr>
              <a:t>Aquafin</a:t>
            </a:r>
            <a:endParaRPr lang="nl-BE" sz="1000">
              <a:solidFill>
                <a:schemeClr val="bg1"/>
              </a:solidFill>
              <a:latin typeface="Figtree" pitchFamily="2" charset="0"/>
            </a:endParaRPr>
          </a:p>
        </p:txBody>
      </p:sp>
      <p:sp>
        <p:nvSpPr>
          <p:cNvPr id="6" name="Tijdelijke aanduiding voor dianummer 5">
            <a:extLst>
              <a:ext uri="{FF2B5EF4-FFF2-40B4-BE49-F238E27FC236}">
                <a16:creationId xmlns:a16="http://schemas.microsoft.com/office/drawing/2014/main" id="{528468F1-C724-6D30-25F5-24702F1332E2}"/>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18</a:t>
            </a:fld>
            <a:endParaRPr lang="en-US">
              <a:ea typeface="Quicksand SemiBold"/>
              <a:cs typeface="Quicksand SemiBold"/>
              <a:sym typeface="Quicksand SemiBold"/>
            </a:endParaRPr>
          </a:p>
        </p:txBody>
      </p:sp>
      <p:sp>
        <p:nvSpPr>
          <p:cNvPr id="2" name="Ovaal 1">
            <a:extLst>
              <a:ext uri="{FF2B5EF4-FFF2-40B4-BE49-F238E27FC236}">
                <a16:creationId xmlns:a16="http://schemas.microsoft.com/office/drawing/2014/main" id="{D464A820-1A3C-5C7F-FB13-B48295139EE8}"/>
              </a:ext>
            </a:extLst>
          </p:cNvPr>
          <p:cNvSpPr/>
          <p:nvPr/>
        </p:nvSpPr>
        <p:spPr>
          <a:xfrm>
            <a:off x="2705464" y="502970"/>
            <a:ext cx="1641208" cy="1641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6441D0BA-43DB-184A-8573-6DC8C799B1DF}"/>
              </a:ext>
            </a:extLst>
          </p:cNvPr>
          <p:cNvSpPr txBox="1">
            <a:spLocks/>
          </p:cNvSpPr>
          <p:nvPr/>
        </p:nvSpPr>
        <p:spPr>
          <a:xfrm>
            <a:off x="2737832" y="1568067"/>
            <a:ext cx="1576472" cy="464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Veel water en </a:t>
            </a:r>
          </a:p>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overstromingen</a:t>
            </a:r>
          </a:p>
          <a:p>
            <a:pPr marL="0" indent="0" algn="ctr">
              <a:buFont typeface="Arial" panose="020B0604020202020204" pitchFamily="34" charset="0"/>
              <a:buNone/>
            </a:pPr>
            <a:endParaRPr lang="nl-BE" sz="1400" b="1">
              <a:solidFill>
                <a:srgbClr val="39BFF0"/>
              </a:solidFill>
              <a:latin typeface="Figtree" pitchFamily="2" charset="0"/>
              <a:cs typeface="Segoe UI" panose="020B0502040204020203" pitchFamily="34" charset="0"/>
            </a:endParaRPr>
          </a:p>
        </p:txBody>
      </p:sp>
      <p:pic>
        <p:nvPicPr>
          <p:cNvPr id="4" name="Afbeelding 3" descr="Afbeelding met Graphics, creativiteit, ontwerp&#10;&#10;Automatisch gegenereerde beschrijving">
            <a:extLst>
              <a:ext uri="{FF2B5EF4-FFF2-40B4-BE49-F238E27FC236}">
                <a16:creationId xmlns:a16="http://schemas.microsoft.com/office/drawing/2014/main" id="{A9CB7998-7A33-8E7B-ADD1-F9BFDEAD2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932" y="792509"/>
            <a:ext cx="552689" cy="775146"/>
          </a:xfrm>
          <a:prstGeom prst="rect">
            <a:avLst/>
          </a:prstGeom>
        </p:spPr>
      </p:pic>
    </p:spTree>
    <p:extLst>
      <p:ext uri="{BB962C8B-B14F-4D97-AF65-F5344CB8AC3E}">
        <p14:creationId xmlns:p14="http://schemas.microsoft.com/office/powerpoint/2010/main" val="651429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19</a:t>
            </a:fld>
            <a:endParaRPr lang="en-US">
              <a:ea typeface="Quicksand SemiBold"/>
              <a:cs typeface="Quicksand SemiBold"/>
              <a:sym typeface="Quicksand SemiBold"/>
            </a:endParaRPr>
          </a:p>
        </p:txBody>
      </p:sp>
      <p:pic>
        <p:nvPicPr>
          <p:cNvPr id="4" name="Picture 4" descr="Ontwerp en soortenkeuze voor wadi's | Biodivers Zorggroen">
            <a:extLst>
              <a:ext uri="{FF2B5EF4-FFF2-40B4-BE49-F238E27FC236}">
                <a16:creationId xmlns:a16="http://schemas.microsoft.com/office/drawing/2014/main" id="{A48C3AFD-AABD-3FBB-FBF4-5D02EF5ECA1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6070" y="800014"/>
            <a:ext cx="6881960" cy="2991981"/>
          </a:xfrm>
          <a:prstGeom prst="rect">
            <a:avLst/>
          </a:prstGeom>
          <a:noFill/>
          <a:ln>
            <a:noFill/>
          </a:ln>
        </p:spPr>
      </p:pic>
      <p:pic>
        <p:nvPicPr>
          <p:cNvPr id="5" name="Picture 2" descr="Infiltratiekommen en -velden | Blauw Groen Vlaanderen">
            <a:extLst>
              <a:ext uri="{FF2B5EF4-FFF2-40B4-BE49-F238E27FC236}">
                <a16:creationId xmlns:a16="http://schemas.microsoft.com/office/drawing/2014/main" id="{A2D61B35-AE24-311D-B266-95C85343BD29}"/>
              </a:ext>
            </a:extLst>
          </p:cNvPr>
          <p:cNvPicPr>
            <a:picLocks noChangeAspect="1"/>
          </p:cNvPicPr>
          <p:nvPr/>
        </p:nvPicPr>
        <p:blipFill>
          <a:blip r:embed="rId4" cstate="print">
            <a:extLst>
              <a:ext uri="{28A0092B-C50C-407E-A947-70E740481C1C}">
                <a14:useLocalDpi xmlns:a14="http://schemas.microsoft.com/office/drawing/2010/main" val="0"/>
              </a:ext>
            </a:extLst>
          </a:blip>
          <a:srcRect t="38301" r="23161" b="16611"/>
          <a:stretch>
            <a:fillRect/>
          </a:stretch>
        </p:blipFill>
        <p:spPr bwMode="auto">
          <a:xfrm>
            <a:off x="3392301" y="3900660"/>
            <a:ext cx="6881960" cy="2694353"/>
          </a:xfrm>
          <a:prstGeom prst="rect">
            <a:avLst/>
          </a:prstGeom>
          <a:noFill/>
          <a:ln>
            <a:noFill/>
          </a:ln>
        </p:spPr>
      </p:pic>
      <p:sp>
        <p:nvSpPr>
          <p:cNvPr id="3" name="Tekstvak 2">
            <a:extLst>
              <a:ext uri="{FF2B5EF4-FFF2-40B4-BE49-F238E27FC236}">
                <a16:creationId xmlns:a16="http://schemas.microsoft.com/office/drawing/2014/main" id="{D12E9E24-FF78-B9A2-04E0-41993362E7F9}"/>
              </a:ext>
            </a:extLst>
          </p:cNvPr>
          <p:cNvSpPr txBox="1"/>
          <p:nvPr/>
        </p:nvSpPr>
        <p:spPr>
          <a:xfrm rot="16200000">
            <a:off x="2806668" y="5714665"/>
            <a:ext cx="1514475" cy="246221"/>
          </a:xfrm>
          <a:prstGeom prst="rect">
            <a:avLst/>
          </a:prstGeom>
          <a:noFill/>
        </p:spPr>
        <p:txBody>
          <a:bodyPr wrap="square">
            <a:spAutoFit/>
          </a:bodyPr>
          <a:lstStyle/>
          <a:p>
            <a:r>
              <a:rPr lang="nl-NL" sz="1000">
                <a:solidFill>
                  <a:schemeClr val="bg1"/>
                </a:solidFill>
                <a:latin typeface="Figtree" pitchFamily="2" charset="0"/>
              </a:rPr>
              <a:t>Foto: © </a:t>
            </a:r>
            <a:r>
              <a:rPr lang="nl-NL" sz="1000" err="1">
                <a:solidFill>
                  <a:schemeClr val="bg1"/>
                </a:solidFill>
                <a:latin typeface="Figtree" pitchFamily="2" charset="0"/>
              </a:rPr>
              <a:t>Aquafin</a:t>
            </a:r>
            <a:endParaRPr lang="nl-BE" sz="1000">
              <a:solidFill>
                <a:schemeClr val="bg1"/>
              </a:solidFill>
              <a:latin typeface="Figtree" pitchFamily="2" charset="0"/>
            </a:endParaRPr>
          </a:p>
        </p:txBody>
      </p:sp>
      <p:sp>
        <p:nvSpPr>
          <p:cNvPr id="8" name="Ovaal 7">
            <a:extLst>
              <a:ext uri="{FF2B5EF4-FFF2-40B4-BE49-F238E27FC236}">
                <a16:creationId xmlns:a16="http://schemas.microsoft.com/office/drawing/2014/main" id="{1DF3E588-1971-0DD8-B1B3-BC46D28DCD34}"/>
              </a:ext>
            </a:extLst>
          </p:cNvPr>
          <p:cNvSpPr/>
          <p:nvPr/>
        </p:nvSpPr>
        <p:spPr>
          <a:xfrm>
            <a:off x="2705464" y="502970"/>
            <a:ext cx="1641208" cy="1641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inhoud 2">
            <a:extLst>
              <a:ext uri="{FF2B5EF4-FFF2-40B4-BE49-F238E27FC236}">
                <a16:creationId xmlns:a16="http://schemas.microsoft.com/office/drawing/2014/main" id="{4AAC01F6-83C9-DAF7-62B9-D957728C5CD7}"/>
              </a:ext>
            </a:extLst>
          </p:cNvPr>
          <p:cNvSpPr txBox="1">
            <a:spLocks/>
          </p:cNvSpPr>
          <p:nvPr/>
        </p:nvSpPr>
        <p:spPr>
          <a:xfrm>
            <a:off x="2737832" y="1568067"/>
            <a:ext cx="1576472" cy="4644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Veel water en </a:t>
            </a:r>
          </a:p>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overstromingen</a:t>
            </a:r>
          </a:p>
          <a:p>
            <a:pPr marL="0" indent="0" algn="ctr">
              <a:buFont typeface="Arial" panose="020B0604020202020204" pitchFamily="34" charset="0"/>
              <a:buNone/>
            </a:pPr>
            <a:endParaRPr lang="nl-BE" sz="1400" b="1">
              <a:solidFill>
                <a:srgbClr val="39BFF0"/>
              </a:solidFill>
              <a:latin typeface="Figtree" pitchFamily="2" charset="0"/>
              <a:cs typeface="Segoe UI" panose="020B0502040204020203" pitchFamily="34" charset="0"/>
            </a:endParaRPr>
          </a:p>
        </p:txBody>
      </p:sp>
      <p:pic>
        <p:nvPicPr>
          <p:cNvPr id="15" name="Afbeelding 14" descr="Afbeelding met Graphics, creativiteit, ontwerp&#10;&#10;Automatisch gegenereerde beschrijving">
            <a:extLst>
              <a:ext uri="{FF2B5EF4-FFF2-40B4-BE49-F238E27FC236}">
                <a16:creationId xmlns:a16="http://schemas.microsoft.com/office/drawing/2014/main" id="{B4203C6E-EA12-0825-496C-8070312C71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3932" y="792509"/>
            <a:ext cx="552689" cy="775146"/>
          </a:xfrm>
          <a:prstGeom prst="rect">
            <a:avLst/>
          </a:prstGeom>
        </p:spPr>
      </p:pic>
    </p:spTree>
    <p:extLst>
      <p:ext uri="{BB962C8B-B14F-4D97-AF65-F5344CB8AC3E}">
        <p14:creationId xmlns:p14="http://schemas.microsoft.com/office/powerpoint/2010/main" val="1595192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D82C955-C1BE-C454-0D41-C1764FEC89F9}"/>
              </a:ext>
            </a:extLst>
          </p:cNvPr>
          <p:cNvSpPr>
            <a:spLocks noGrp="1"/>
          </p:cNvSpPr>
          <p:nvPr>
            <p:ph type="body" sz="quarter" idx="10"/>
          </p:nvPr>
        </p:nvSpPr>
        <p:spPr/>
        <p:txBody>
          <a:bodyPr/>
          <a:lstStyle/>
          <a:p>
            <a:r>
              <a:rPr lang="nl-NL"/>
              <a:t>Plan K</a:t>
            </a:r>
            <a:endParaRPr lang="nl-BE" sz="4000" b="0"/>
          </a:p>
        </p:txBody>
      </p:sp>
      <p:pic>
        <p:nvPicPr>
          <p:cNvPr id="7" name="Tijdelijke aanduiding voor afbeelding 6" descr="Afbeelding met buitenshuis, hemel, gras, wolk&#10;&#10;Automatisch gegenereerde beschrijving">
            <a:extLst>
              <a:ext uri="{FF2B5EF4-FFF2-40B4-BE49-F238E27FC236}">
                <a16:creationId xmlns:a16="http://schemas.microsoft.com/office/drawing/2014/main" id="{DFFD6B29-04B8-01C7-DB46-8236C0E9240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16" b="7816"/>
          <a:stretch>
            <a:fillRect/>
          </a:stretch>
        </p:blipFill>
        <p:spPr/>
      </p:pic>
      <p:sp>
        <p:nvSpPr>
          <p:cNvPr id="4" name="Tekstvak 3">
            <a:extLst>
              <a:ext uri="{FF2B5EF4-FFF2-40B4-BE49-F238E27FC236}">
                <a16:creationId xmlns:a16="http://schemas.microsoft.com/office/drawing/2014/main" id="{90E10396-C7DA-7847-FF54-85B59E05C328}"/>
              </a:ext>
            </a:extLst>
          </p:cNvPr>
          <p:cNvSpPr txBox="1"/>
          <p:nvPr/>
        </p:nvSpPr>
        <p:spPr>
          <a:xfrm rot="16200000">
            <a:off x="-674587" y="5977652"/>
            <a:ext cx="1514475" cy="246221"/>
          </a:xfrm>
          <a:prstGeom prst="rect">
            <a:avLst/>
          </a:prstGeom>
          <a:noFill/>
        </p:spPr>
        <p:txBody>
          <a:bodyPr wrap="square">
            <a:spAutoFit/>
          </a:bodyPr>
          <a:lstStyle/>
          <a:p>
            <a:r>
              <a:rPr lang="nl-NL" sz="1000">
                <a:solidFill>
                  <a:schemeClr val="bg1"/>
                </a:solidFill>
                <a:latin typeface="Figtree" pitchFamily="2" charset="0"/>
              </a:rPr>
              <a:t>Foto: © </a:t>
            </a:r>
            <a:r>
              <a:rPr lang="nl-NL" sz="1000" err="1">
                <a:solidFill>
                  <a:schemeClr val="bg1"/>
                </a:solidFill>
                <a:latin typeface="Figtree" pitchFamily="2" charset="0"/>
              </a:rPr>
              <a:t>Aquafin</a:t>
            </a:r>
            <a:endParaRPr lang="nl-BE" sz="1000">
              <a:solidFill>
                <a:schemeClr val="bg1"/>
              </a:solidFill>
              <a:latin typeface="Figtree" pitchFamily="2" charset="0"/>
            </a:endParaRPr>
          </a:p>
        </p:txBody>
      </p:sp>
      <p:sp>
        <p:nvSpPr>
          <p:cNvPr id="3" name="Tijdelijke aanduiding voor tekst 3">
            <a:extLst>
              <a:ext uri="{FF2B5EF4-FFF2-40B4-BE49-F238E27FC236}">
                <a16:creationId xmlns:a16="http://schemas.microsoft.com/office/drawing/2014/main" id="{02770211-D568-D608-1683-06B748AF82F5}"/>
              </a:ext>
            </a:extLst>
          </p:cNvPr>
          <p:cNvSpPr txBox="1">
            <a:spLocks/>
          </p:cNvSpPr>
          <p:nvPr/>
        </p:nvSpPr>
        <p:spPr>
          <a:xfrm>
            <a:off x="1006697" y="3581400"/>
            <a:ext cx="7286292" cy="237183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6000" b="1" i="0" kern="1200">
                <a:solidFill>
                  <a:schemeClr val="accent3"/>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a:p>
        </p:txBody>
      </p:sp>
      <p:pic>
        <p:nvPicPr>
          <p:cNvPr id="11" name="Picture 2" descr="Logo's subsidieprojecten | Departement Omgeving - Vlaamse">
            <a:extLst>
              <a:ext uri="{FF2B5EF4-FFF2-40B4-BE49-F238E27FC236}">
                <a16:creationId xmlns:a16="http://schemas.microsoft.com/office/drawing/2014/main" id="{F8DF29A2-5F2D-CEC2-9731-66594439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8056" y="4950205"/>
            <a:ext cx="855010" cy="381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Vlaanderen.be | De officiële website van Vlaanderen">
            <a:extLst>
              <a:ext uri="{FF2B5EF4-FFF2-40B4-BE49-F238E27FC236}">
                <a16:creationId xmlns:a16="http://schemas.microsoft.com/office/drawing/2014/main" id="{70CE36D7-4DE8-B9E8-C9A5-23E7D3BF7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6441" y="4933482"/>
            <a:ext cx="926600" cy="390993"/>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descr="Afbeelding met Graphics, symbool, grafische vormgeving, Lettertype&#10;&#10;Automatisch gegenereerde beschrijving">
            <a:extLst>
              <a:ext uri="{FF2B5EF4-FFF2-40B4-BE49-F238E27FC236}">
                <a16:creationId xmlns:a16="http://schemas.microsoft.com/office/drawing/2014/main" id="{AEE8A5B4-3DA6-1616-6D2E-8ADAB8D167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0984" y="4846705"/>
            <a:ext cx="572441" cy="572441"/>
          </a:xfrm>
          <a:prstGeom prst="rect">
            <a:avLst/>
          </a:prstGeom>
        </p:spPr>
      </p:pic>
    </p:spTree>
    <p:extLst>
      <p:ext uri="{BB962C8B-B14F-4D97-AF65-F5344CB8AC3E}">
        <p14:creationId xmlns:p14="http://schemas.microsoft.com/office/powerpoint/2010/main" val="2674534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CE31F-08B7-0543-7A28-89A025F046B5}"/>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17C64BC-765E-98A6-53DA-DD7D46477862}"/>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20</a:t>
            </a:fld>
            <a:endParaRPr lang="en-US">
              <a:ea typeface="Quicksand SemiBold"/>
              <a:cs typeface="Quicksand SemiBold"/>
              <a:sym typeface="Quicksand SemiBold"/>
            </a:endParaRPr>
          </a:p>
        </p:txBody>
      </p:sp>
      <p:sp>
        <p:nvSpPr>
          <p:cNvPr id="7" name="Tekstvak 6">
            <a:extLst>
              <a:ext uri="{FF2B5EF4-FFF2-40B4-BE49-F238E27FC236}">
                <a16:creationId xmlns:a16="http://schemas.microsoft.com/office/drawing/2014/main" id="{1DC8D9D3-71F4-30A6-E3F7-6BFE47CD0A79}"/>
              </a:ext>
            </a:extLst>
          </p:cNvPr>
          <p:cNvSpPr txBox="1"/>
          <p:nvPr/>
        </p:nvSpPr>
        <p:spPr>
          <a:xfrm>
            <a:off x="3618271" y="3510260"/>
            <a:ext cx="2798751" cy="369332"/>
          </a:xfrm>
          <a:prstGeom prst="rect">
            <a:avLst/>
          </a:prstGeom>
          <a:noFill/>
        </p:spPr>
        <p:txBody>
          <a:bodyPr wrap="square" rtlCol="0">
            <a:spAutoFit/>
          </a:bodyPr>
          <a:lstStyle/>
          <a:p>
            <a:r>
              <a:rPr lang="nl-NL">
                <a:solidFill>
                  <a:schemeClr val="bg1"/>
                </a:solidFill>
              </a:rPr>
              <a:t>(Lucht)foto’s voor en na</a:t>
            </a:r>
            <a:endParaRPr lang="nl-BE">
              <a:solidFill>
                <a:schemeClr val="bg1"/>
              </a:solidFill>
            </a:endParaRPr>
          </a:p>
        </p:txBody>
      </p:sp>
      <p:pic>
        <p:nvPicPr>
          <p:cNvPr id="9" name="Afbeelding 8">
            <a:extLst>
              <a:ext uri="{FF2B5EF4-FFF2-40B4-BE49-F238E27FC236}">
                <a16:creationId xmlns:a16="http://schemas.microsoft.com/office/drawing/2014/main" id="{7A697316-D497-BEAB-7855-55FD040F0520}"/>
              </a:ext>
            </a:extLst>
          </p:cNvPr>
          <p:cNvPicPr>
            <a:picLocks noChangeAspect="1"/>
          </p:cNvPicPr>
          <p:nvPr/>
        </p:nvPicPr>
        <p:blipFill>
          <a:blip r:embed="rId3"/>
          <a:stretch>
            <a:fillRect/>
          </a:stretch>
        </p:blipFill>
        <p:spPr>
          <a:xfrm>
            <a:off x="776107" y="1696412"/>
            <a:ext cx="5122624" cy="4366360"/>
          </a:xfrm>
          <a:prstGeom prst="rect">
            <a:avLst/>
          </a:prstGeom>
        </p:spPr>
      </p:pic>
      <p:sp>
        <p:nvSpPr>
          <p:cNvPr id="10" name="Tekstvak 9">
            <a:extLst>
              <a:ext uri="{FF2B5EF4-FFF2-40B4-BE49-F238E27FC236}">
                <a16:creationId xmlns:a16="http://schemas.microsoft.com/office/drawing/2014/main" id="{C1BAE266-19B8-98B6-3B31-007427C25A3C}"/>
              </a:ext>
            </a:extLst>
          </p:cNvPr>
          <p:cNvSpPr txBox="1"/>
          <p:nvPr/>
        </p:nvSpPr>
        <p:spPr>
          <a:xfrm>
            <a:off x="2741910" y="6126161"/>
            <a:ext cx="1191018" cy="523220"/>
          </a:xfrm>
          <a:prstGeom prst="rect">
            <a:avLst/>
          </a:prstGeom>
          <a:noFill/>
        </p:spPr>
        <p:txBody>
          <a:bodyPr wrap="square">
            <a:spAutoFit/>
          </a:bodyPr>
          <a:lstStyle/>
          <a:p>
            <a:pPr algn="ctr"/>
            <a:r>
              <a:rPr lang="nl-NL" sz="2800" b="1">
                <a:solidFill>
                  <a:srgbClr val="372D5A"/>
                </a:solidFill>
                <a:latin typeface="Figtree" pitchFamily="2" charset="0"/>
                <a:ea typeface="Calibri" panose="020F0502020204030204" pitchFamily="34" charset="0"/>
                <a:cs typeface="Times New Roman" panose="02020603050405020304" pitchFamily="18" charset="0"/>
              </a:rPr>
              <a:t>2015</a:t>
            </a:r>
            <a:endParaRPr lang="nl-BE" sz="2800" b="1">
              <a:solidFill>
                <a:srgbClr val="372D5A"/>
              </a:solidFill>
              <a:latin typeface="Figtree" pitchFamily="2" charset="0"/>
              <a:ea typeface="Calibri" panose="020F0502020204030204" pitchFamily="34" charset="0"/>
              <a:cs typeface="Times New Roman" panose="02020603050405020304" pitchFamily="18" charset="0"/>
            </a:endParaRPr>
          </a:p>
        </p:txBody>
      </p:sp>
      <p:sp>
        <p:nvSpPr>
          <p:cNvPr id="11" name="Ovaal 10">
            <a:extLst>
              <a:ext uri="{FF2B5EF4-FFF2-40B4-BE49-F238E27FC236}">
                <a16:creationId xmlns:a16="http://schemas.microsoft.com/office/drawing/2014/main" id="{072AB749-AC3A-DBBC-0D83-250A9E251486}"/>
              </a:ext>
            </a:extLst>
          </p:cNvPr>
          <p:cNvSpPr/>
          <p:nvPr/>
        </p:nvSpPr>
        <p:spPr>
          <a:xfrm>
            <a:off x="2408903" y="2281084"/>
            <a:ext cx="1897627" cy="3122334"/>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a:extLst>
              <a:ext uri="{FF2B5EF4-FFF2-40B4-BE49-F238E27FC236}">
                <a16:creationId xmlns:a16="http://schemas.microsoft.com/office/drawing/2014/main" id="{B7A91F50-4C85-9635-A541-9C67047D73D0}"/>
              </a:ext>
            </a:extLst>
          </p:cNvPr>
          <p:cNvPicPr>
            <a:picLocks noChangeAspect="1"/>
          </p:cNvPicPr>
          <p:nvPr/>
        </p:nvPicPr>
        <p:blipFill rotWithShape="1">
          <a:blip r:embed="rId4"/>
          <a:srcRect b="4598"/>
          <a:stretch/>
        </p:blipFill>
        <p:spPr>
          <a:xfrm>
            <a:off x="6138209" y="1683107"/>
            <a:ext cx="5122625" cy="4379665"/>
          </a:xfrm>
          <a:prstGeom prst="rect">
            <a:avLst/>
          </a:prstGeom>
        </p:spPr>
      </p:pic>
      <p:sp>
        <p:nvSpPr>
          <p:cNvPr id="14" name="Tekstvak 13">
            <a:extLst>
              <a:ext uri="{FF2B5EF4-FFF2-40B4-BE49-F238E27FC236}">
                <a16:creationId xmlns:a16="http://schemas.microsoft.com/office/drawing/2014/main" id="{47B93F6B-4FF2-AF0F-7264-646E60E8D02D}"/>
              </a:ext>
            </a:extLst>
          </p:cNvPr>
          <p:cNvSpPr txBox="1"/>
          <p:nvPr/>
        </p:nvSpPr>
        <p:spPr>
          <a:xfrm>
            <a:off x="8104012" y="6126161"/>
            <a:ext cx="1191018" cy="523220"/>
          </a:xfrm>
          <a:prstGeom prst="rect">
            <a:avLst/>
          </a:prstGeom>
          <a:noFill/>
        </p:spPr>
        <p:txBody>
          <a:bodyPr wrap="square">
            <a:spAutoFit/>
          </a:bodyPr>
          <a:lstStyle/>
          <a:p>
            <a:pPr algn="ctr"/>
            <a:r>
              <a:rPr lang="nl-NL" sz="2800" b="1">
                <a:solidFill>
                  <a:srgbClr val="372D5A"/>
                </a:solidFill>
                <a:latin typeface="Figtree" pitchFamily="2" charset="0"/>
                <a:ea typeface="Calibri" panose="020F0502020204030204" pitchFamily="34" charset="0"/>
                <a:cs typeface="Times New Roman" panose="02020603050405020304" pitchFamily="18" charset="0"/>
              </a:rPr>
              <a:t>2024</a:t>
            </a:r>
            <a:endParaRPr lang="nl-BE" sz="2800" b="1">
              <a:solidFill>
                <a:srgbClr val="372D5A"/>
              </a:solidFill>
              <a:latin typeface="Figtree" pitchFamily="2" charset="0"/>
              <a:ea typeface="Calibri" panose="020F0502020204030204" pitchFamily="34" charset="0"/>
              <a:cs typeface="Times New Roman" panose="02020603050405020304" pitchFamily="18" charset="0"/>
            </a:endParaRPr>
          </a:p>
        </p:txBody>
      </p:sp>
      <p:sp>
        <p:nvSpPr>
          <p:cNvPr id="3" name="Ovaal 2">
            <a:extLst>
              <a:ext uri="{FF2B5EF4-FFF2-40B4-BE49-F238E27FC236}">
                <a16:creationId xmlns:a16="http://schemas.microsoft.com/office/drawing/2014/main" id="{7BFEEC55-8DB5-54CC-5B7B-EEC9750C636A}"/>
              </a:ext>
            </a:extLst>
          </p:cNvPr>
          <p:cNvSpPr/>
          <p:nvPr/>
        </p:nvSpPr>
        <p:spPr>
          <a:xfrm>
            <a:off x="7626390" y="2318425"/>
            <a:ext cx="1897627" cy="3122334"/>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C6CF6508-FD62-7EAD-FD6E-E619398AC0C3}"/>
              </a:ext>
            </a:extLst>
          </p:cNvPr>
          <p:cNvSpPr txBox="1"/>
          <p:nvPr/>
        </p:nvSpPr>
        <p:spPr>
          <a:xfrm rot="16200000">
            <a:off x="-34287" y="5006157"/>
            <a:ext cx="1867010" cy="246221"/>
          </a:xfrm>
          <a:prstGeom prst="rect">
            <a:avLst/>
          </a:prstGeom>
          <a:noFill/>
        </p:spPr>
        <p:txBody>
          <a:bodyPr wrap="square">
            <a:spAutoFit/>
          </a:bodyPr>
          <a:lstStyle/>
          <a:p>
            <a:r>
              <a:rPr lang="nl-NL" sz="1000">
                <a:solidFill>
                  <a:schemeClr val="bg1"/>
                </a:solidFill>
                <a:latin typeface="Figtree" pitchFamily="2" charset="0"/>
              </a:rPr>
              <a:t>Luchtfoto's: Google Earth</a:t>
            </a:r>
            <a:endParaRPr lang="nl-BE" sz="1000">
              <a:solidFill>
                <a:schemeClr val="bg1"/>
              </a:solidFill>
              <a:latin typeface="Figtree" pitchFamily="2" charset="0"/>
            </a:endParaRPr>
          </a:p>
        </p:txBody>
      </p:sp>
    </p:spTree>
    <p:extLst>
      <p:ext uri="{BB962C8B-B14F-4D97-AF65-F5344CB8AC3E}">
        <p14:creationId xmlns:p14="http://schemas.microsoft.com/office/powerpoint/2010/main" val="1050622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25C03-AB82-2350-90BB-42E059C779E3}"/>
            </a:ext>
          </a:extLst>
        </p:cNvPr>
        <p:cNvGrpSpPr/>
        <p:nvPr/>
      </p:nvGrpSpPr>
      <p:grpSpPr>
        <a:xfrm>
          <a:off x="0" y="0"/>
          <a:ext cx="0" cy="0"/>
          <a:chOff x="0" y="0"/>
          <a:chExt cx="0" cy="0"/>
        </a:xfrm>
      </p:grpSpPr>
      <p:pic>
        <p:nvPicPr>
          <p:cNvPr id="12" name="Picture 2" descr="Hemelwateras Edegemsesteenweg, Kontich • Databank Publieke Ruimte">
            <a:extLst>
              <a:ext uri="{FF2B5EF4-FFF2-40B4-BE49-F238E27FC236}">
                <a16:creationId xmlns:a16="http://schemas.microsoft.com/office/drawing/2014/main" id="{9693C78F-F9BF-5327-678E-6104B408D63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6356" y="278949"/>
            <a:ext cx="9245600" cy="6164684"/>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96362268-A9E7-8A9A-35CD-2F202E90B5BA}"/>
              </a:ext>
            </a:extLst>
          </p:cNvPr>
          <p:cNvSpPr txBox="1"/>
          <p:nvPr/>
        </p:nvSpPr>
        <p:spPr>
          <a:xfrm rot="16200000">
            <a:off x="122229" y="5561024"/>
            <a:ext cx="1514475" cy="246221"/>
          </a:xfrm>
          <a:prstGeom prst="rect">
            <a:avLst/>
          </a:prstGeom>
          <a:noFill/>
        </p:spPr>
        <p:txBody>
          <a:bodyPr wrap="square">
            <a:spAutoFit/>
          </a:bodyPr>
          <a:lstStyle/>
          <a:p>
            <a:r>
              <a:rPr lang="nl-NL" sz="1000">
                <a:solidFill>
                  <a:schemeClr val="bg1"/>
                </a:solidFill>
                <a:latin typeface="Figtree" pitchFamily="2" charset="0"/>
              </a:rPr>
              <a:t>Foto: © </a:t>
            </a:r>
            <a:r>
              <a:rPr lang="nl-NL" sz="1000" err="1">
                <a:solidFill>
                  <a:schemeClr val="bg1"/>
                </a:solidFill>
                <a:latin typeface="Figtree" pitchFamily="2" charset="0"/>
              </a:rPr>
              <a:t>Aquafin</a:t>
            </a:r>
            <a:endParaRPr lang="nl-BE" sz="1000">
              <a:solidFill>
                <a:schemeClr val="bg1"/>
              </a:solidFill>
              <a:latin typeface="Figtree" pitchFamily="2" charset="0"/>
            </a:endParaRPr>
          </a:p>
        </p:txBody>
      </p:sp>
      <p:sp>
        <p:nvSpPr>
          <p:cNvPr id="6" name="Tijdelijke aanduiding voor dianummer 5">
            <a:extLst>
              <a:ext uri="{FF2B5EF4-FFF2-40B4-BE49-F238E27FC236}">
                <a16:creationId xmlns:a16="http://schemas.microsoft.com/office/drawing/2014/main" id="{528468F1-C724-6D30-25F5-24702F1332E2}"/>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21</a:t>
            </a:fld>
            <a:endParaRPr lang="en-US">
              <a:ea typeface="Quicksand SemiBold"/>
              <a:cs typeface="Quicksand SemiBold"/>
              <a:sym typeface="Quicksand SemiBold"/>
            </a:endParaRPr>
          </a:p>
        </p:txBody>
      </p:sp>
      <p:grpSp>
        <p:nvGrpSpPr>
          <p:cNvPr id="37" name="Groep 36">
            <a:extLst>
              <a:ext uri="{FF2B5EF4-FFF2-40B4-BE49-F238E27FC236}">
                <a16:creationId xmlns:a16="http://schemas.microsoft.com/office/drawing/2014/main" id="{8ADC71DF-6934-19FB-D3FD-295472CD9570}"/>
              </a:ext>
            </a:extLst>
          </p:cNvPr>
          <p:cNvGrpSpPr/>
          <p:nvPr/>
        </p:nvGrpSpPr>
        <p:grpSpPr>
          <a:xfrm>
            <a:off x="4454792" y="502970"/>
            <a:ext cx="1641208" cy="1641209"/>
            <a:chOff x="6479463" y="1794171"/>
            <a:chExt cx="2070848" cy="2070847"/>
          </a:xfrm>
        </p:grpSpPr>
        <p:sp>
          <p:nvSpPr>
            <p:cNvPr id="46" name="Ovaal 45">
              <a:extLst>
                <a:ext uri="{FF2B5EF4-FFF2-40B4-BE49-F238E27FC236}">
                  <a16:creationId xmlns:a16="http://schemas.microsoft.com/office/drawing/2014/main" id="{3DBEF1A8-2F9B-6D8A-D652-61008CF6CCBD}"/>
                </a:ext>
              </a:extLst>
            </p:cNvPr>
            <p:cNvSpPr/>
            <p:nvPr/>
          </p:nvSpPr>
          <p:spPr>
            <a:xfrm>
              <a:off x="6479463" y="1794171"/>
              <a:ext cx="2070848"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47" name="Groep 46">
              <a:extLst>
                <a:ext uri="{FF2B5EF4-FFF2-40B4-BE49-F238E27FC236}">
                  <a16:creationId xmlns:a16="http://schemas.microsoft.com/office/drawing/2014/main" id="{A9391894-DA17-186F-9B69-A9B46D8D70C7}"/>
                </a:ext>
              </a:extLst>
            </p:cNvPr>
            <p:cNvGrpSpPr/>
            <p:nvPr/>
          </p:nvGrpSpPr>
          <p:grpSpPr>
            <a:xfrm>
              <a:off x="6520304" y="2102544"/>
              <a:ext cx="1989164" cy="1527356"/>
              <a:chOff x="4832560" y="2993469"/>
              <a:chExt cx="1989164" cy="1527356"/>
            </a:xfrm>
          </p:grpSpPr>
          <p:pic>
            <p:nvPicPr>
              <p:cNvPr id="48" name="Afbeelding 47">
                <a:extLst>
                  <a:ext uri="{FF2B5EF4-FFF2-40B4-BE49-F238E27FC236}">
                    <a16:creationId xmlns:a16="http://schemas.microsoft.com/office/drawing/2014/main" id="{894D48B8-F6A9-0B8B-DDB6-983F000A1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501" y="2993469"/>
                <a:ext cx="1183283" cy="1139917"/>
              </a:xfrm>
              <a:prstGeom prst="rect">
                <a:avLst/>
              </a:prstGeom>
            </p:spPr>
          </p:pic>
          <p:sp>
            <p:nvSpPr>
              <p:cNvPr id="49" name="Tijdelijke aanduiding voor inhoud 2">
                <a:extLst>
                  <a:ext uri="{FF2B5EF4-FFF2-40B4-BE49-F238E27FC236}">
                    <a16:creationId xmlns:a16="http://schemas.microsoft.com/office/drawing/2014/main" id="{EE9BE29F-A57F-CAEB-3CD5-E0DDB8AD2581}"/>
                  </a:ext>
                </a:extLst>
              </p:cNvPr>
              <p:cNvSpPr txBox="1">
                <a:spLocks/>
              </p:cNvSpPr>
              <p:nvPr/>
            </p:nvSpPr>
            <p:spPr>
              <a:xfrm>
                <a:off x="4832560" y="4133387"/>
                <a:ext cx="1989164" cy="387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b="1">
                    <a:solidFill>
                      <a:srgbClr val="FDB813"/>
                    </a:solidFill>
                    <a:latin typeface="Figtree" pitchFamily="2" charset="0"/>
                    <a:cs typeface="Segoe UI" panose="020B0502040204020203" pitchFamily="34" charset="0"/>
                  </a:rPr>
                  <a:t>Hitte en droogte</a:t>
                </a:r>
                <a:endParaRPr lang="nl-BE" sz="1200" b="1">
                  <a:solidFill>
                    <a:srgbClr val="FDB813"/>
                  </a:solidFill>
                  <a:latin typeface="Figtree" pitchFamily="2" charset="0"/>
                  <a:cs typeface="Segoe UI" panose="020B0502040204020203" pitchFamily="34" charset="0"/>
                </a:endParaRPr>
              </a:p>
            </p:txBody>
          </p:sp>
        </p:grpSp>
      </p:grpSp>
      <p:grpSp>
        <p:nvGrpSpPr>
          <p:cNvPr id="38" name="Groep 37">
            <a:extLst>
              <a:ext uri="{FF2B5EF4-FFF2-40B4-BE49-F238E27FC236}">
                <a16:creationId xmlns:a16="http://schemas.microsoft.com/office/drawing/2014/main" id="{2D5FDA33-6603-DD8E-B8A7-2A0748867D38}"/>
              </a:ext>
            </a:extLst>
          </p:cNvPr>
          <p:cNvGrpSpPr/>
          <p:nvPr/>
        </p:nvGrpSpPr>
        <p:grpSpPr>
          <a:xfrm>
            <a:off x="2705463" y="502970"/>
            <a:ext cx="1641208" cy="1641209"/>
            <a:chOff x="1594554" y="2823670"/>
            <a:chExt cx="2070847" cy="2070847"/>
          </a:xfrm>
        </p:grpSpPr>
        <p:sp>
          <p:nvSpPr>
            <p:cNvPr id="43" name="Ovaal 42">
              <a:extLst>
                <a:ext uri="{FF2B5EF4-FFF2-40B4-BE49-F238E27FC236}">
                  <a16:creationId xmlns:a16="http://schemas.microsoft.com/office/drawing/2014/main" id="{55127942-1488-EA67-44CF-F3A1D1FB70F8}"/>
                </a:ext>
              </a:extLst>
            </p:cNvPr>
            <p:cNvSpPr/>
            <p:nvPr/>
          </p:nvSpPr>
          <p:spPr>
            <a:xfrm>
              <a:off x="1594554" y="2823670"/>
              <a:ext cx="2070847"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Tijdelijke aanduiding voor inhoud 2">
              <a:extLst>
                <a:ext uri="{FF2B5EF4-FFF2-40B4-BE49-F238E27FC236}">
                  <a16:creationId xmlns:a16="http://schemas.microsoft.com/office/drawing/2014/main" id="{5DA1035F-1D26-8E5C-2BC5-DC29AEBEE778}"/>
                </a:ext>
              </a:extLst>
            </p:cNvPr>
            <p:cNvSpPr txBox="1">
              <a:spLocks/>
            </p:cNvSpPr>
            <p:nvPr/>
          </p:nvSpPr>
          <p:spPr>
            <a:xfrm>
              <a:off x="1635395" y="4167589"/>
              <a:ext cx="1989164" cy="585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Veel water en </a:t>
              </a:r>
            </a:p>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overstromingen</a:t>
              </a:r>
            </a:p>
            <a:p>
              <a:pPr marL="0" indent="0" algn="ctr">
                <a:buFont typeface="Arial" panose="020B0604020202020204" pitchFamily="34" charset="0"/>
                <a:buNone/>
              </a:pPr>
              <a:endParaRPr lang="nl-BE" sz="1400" b="1">
                <a:solidFill>
                  <a:srgbClr val="39BFF0"/>
                </a:solidFill>
                <a:latin typeface="Figtree" pitchFamily="2" charset="0"/>
                <a:cs typeface="Segoe UI" panose="020B0502040204020203" pitchFamily="34" charset="0"/>
              </a:endParaRPr>
            </a:p>
          </p:txBody>
        </p:sp>
      </p:grpSp>
      <p:sp>
        <p:nvSpPr>
          <p:cNvPr id="34" name="Ovaal 33">
            <a:extLst>
              <a:ext uri="{FF2B5EF4-FFF2-40B4-BE49-F238E27FC236}">
                <a16:creationId xmlns:a16="http://schemas.microsoft.com/office/drawing/2014/main" id="{71C25603-C2D1-9F69-6690-C899BE127820}"/>
              </a:ext>
            </a:extLst>
          </p:cNvPr>
          <p:cNvSpPr/>
          <p:nvPr/>
        </p:nvSpPr>
        <p:spPr>
          <a:xfrm>
            <a:off x="4130653" y="1037311"/>
            <a:ext cx="572525" cy="572526"/>
          </a:xfrm>
          <a:prstGeom prst="ellipse">
            <a:avLst/>
          </a:prstGeom>
          <a:solidFill>
            <a:srgbClr val="64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400">
              <a:latin typeface="Figtree" pitchFamily="2" charset="0"/>
            </a:endParaRPr>
          </a:p>
        </p:txBody>
      </p:sp>
      <p:sp>
        <p:nvSpPr>
          <p:cNvPr id="8" name="Tekstvak 7">
            <a:extLst>
              <a:ext uri="{FF2B5EF4-FFF2-40B4-BE49-F238E27FC236}">
                <a16:creationId xmlns:a16="http://schemas.microsoft.com/office/drawing/2014/main" id="{F9019A3A-29E9-35A7-C668-AB09159681A2}"/>
              </a:ext>
            </a:extLst>
          </p:cNvPr>
          <p:cNvSpPr txBox="1"/>
          <p:nvPr/>
        </p:nvSpPr>
        <p:spPr>
          <a:xfrm>
            <a:off x="4220387" y="1056468"/>
            <a:ext cx="393056" cy="492443"/>
          </a:xfrm>
          <a:prstGeom prst="rect">
            <a:avLst/>
          </a:prstGeom>
          <a:noFill/>
        </p:spPr>
        <p:txBody>
          <a:bodyPr wrap="none" rtlCol="0">
            <a:spAutoFit/>
          </a:bodyPr>
          <a:lstStyle/>
          <a:p>
            <a:r>
              <a:rPr lang="nl-NL" sz="2600" b="1">
                <a:solidFill>
                  <a:schemeClr val="bg1"/>
                </a:solidFill>
                <a:latin typeface="Figtree" pitchFamily="2" charset="0"/>
              </a:rPr>
              <a:t>+</a:t>
            </a:r>
            <a:endParaRPr lang="nl-BE" sz="2600" b="1">
              <a:solidFill>
                <a:schemeClr val="bg1"/>
              </a:solidFill>
              <a:latin typeface="Figtree" pitchFamily="2" charset="0"/>
            </a:endParaRPr>
          </a:p>
        </p:txBody>
      </p:sp>
      <p:sp>
        <p:nvSpPr>
          <p:cNvPr id="2" name="Tekstvak 1">
            <a:extLst>
              <a:ext uri="{FF2B5EF4-FFF2-40B4-BE49-F238E27FC236}">
                <a16:creationId xmlns:a16="http://schemas.microsoft.com/office/drawing/2014/main" id="{28CEEDC6-361A-7BCF-B909-2096AFFD989B}"/>
              </a:ext>
            </a:extLst>
          </p:cNvPr>
          <p:cNvSpPr txBox="1"/>
          <p:nvPr/>
        </p:nvSpPr>
        <p:spPr>
          <a:xfrm>
            <a:off x="6166956" y="685815"/>
            <a:ext cx="572525" cy="1015663"/>
          </a:xfrm>
          <a:prstGeom prst="rect">
            <a:avLst/>
          </a:prstGeom>
          <a:noFill/>
        </p:spPr>
        <p:txBody>
          <a:bodyPr wrap="square" rtlCol="0">
            <a:spAutoFit/>
          </a:bodyPr>
          <a:lstStyle/>
          <a:p>
            <a:r>
              <a:rPr lang="nl-NL" sz="6000">
                <a:solidFill>
                  <a:srgbClr val="EF7D61"/>
                </a:solidFill>
                <a:latin typeface="Figtree" pitchFamily="2" charset="0"/>
              </a:rPr>
              <a:t>?</a:t>
            </a:r>
            <a:endParaRPr lang="nl-BE" sz="6000">
              <a:solidFill>
                <a:srgbClr val="EF7D61"/>
              </a:solidFill>
              <a:latin typeface="Figtree" pitchFamily="2" charset="0"/>
            </a:endParaRPr>
          </a:p>
        </p:txBody>
      </p:sp>
      <p:pic>
        <p:nvPicPr>
          <p:cNvPr id="3" name="Afbeelding 2" descr="Afbeelding met Graphics, creativiteit, ontwerp&#10;&#10;Automatisch gegenereerde beschrijving">
            <a:extLst>
              <a:ext uri="{FF2B5EF4-FFF2-40B4-BE49-F238E27FC236}">
                <a16:creationId xmlns:a16="http://schemas.microsoft.com/office/drawing/2014/main" id="{7F26AEC4-E39E-A57C-53D4-F34FB84737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3932" y="792509"/>
            <a:ext cx="552689" cy="775146"/>
          </a:xfrm>
          <a:prstGeom prst="rect">
            <a:avLst/>
          </a:prstGeom>
        </p:spPr>
      </p:pic>
    </p:spTree>
    <p:extLst>
      <p:ext uri="{BB962C8B-B14F-4D97-AF65-F5344CB8AC3E}">
        <p14:creationId xmlns:p14="http://schemas.microsoft.com/office/powerpoint/2010/main" val="3418984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25C03-AB82-2350-90BB-42E059C779E3}"/>
            </a:ext>
          </a:extLst>
        </p:cNvPr>
        <p:cNvGrpSpPr/>
        <p:nvPr/>
      </p:nvGrpSpPr>
      <p:grpSpPr>
        <a:xfrm>
          <a:off x="0" y="0"/>
          <a:ext cx="0" cy="0"/>
          <a:chOff x="0" y="0"/>
          <a:chExt cx="0" cy="0"/>
        </a:xfrm>
      </p:grpSpPr>
      <p:pic>
        <p:nvPicPr>
          <p:cNvPr id="12" name="Picture 2" descr="Hemelwateras Edegemsesteenweg, Kontich • Databank Publieke Ruimte">
            <a:extLst>
              <a:ext uri="{FF2B5EF4-FFF2-40B4-BE49-F238E27FC236}">
                <a16:creationId xmlns:a16="http://schemas.microsoft.com/office/drawing/2014/main" id="{9693C78F-F9BF-5327-678E-6104B408D63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6356" y="278949"/>
            <a:ext cx="9245600" cy="6164684"/>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96362268-A9E7-8A9A-35CD-2F202E90B5BA}"/>
              </a:ext>
            </a:extLst>
          </p:cNvPr>
          <p:cNvSpPr txBox="1"/>
          <p:nvPr/>
        </p:nvSpPr>
        <p:spPr>
          <a:xfrm rot="16200000">
            <a:off x="122229" y="5561024"/>
            <a:ext cx="1514475" cy="246221"/>
          </a:xfrm>
          <a:prstGeom prst="rect">
            <a:avLst/>
          </a:prstGeom>
          <a:noFill/>
        </p:spPr>
        <p:txBody>
          <a:bodyPr wrap="square">
            <a:spAutoFit/>
          </a:bodyPr>
          <a:lstStyle/>
          <a:p>
            <a:r>
              <a:rPr lang="nl-NL" sz="1000">
                <a:solidFill>
                  <a:schemeClr val="bg1"/>
                </a:solidFill>
                <a:latin typeface="Figtree" pitchFamily="2" charset="0"/>
              </a:rPr>
              <a:t>Foto: © </a:t>
            </a:r>
            <a:r>
              <a:rPr lang="nl-NL" sz="1000" err="1">
                <a:solidFill>
                  <a:schemeClr val="bg1"/>
                </a:solidFill>
                <a:latin typeface="Figtree" pitchFamily="2" charset="0"/>
              </a:rPr>
              <a:t>Aquafin</a:t>
            </a:r>
            <a:endParaRPr lang="nl-BE" sz="1000">
              <a:solidFill>
                <a:schemeClr val="bg1"/>
              </a:solidFill>
              <a:latin typeface="Figtree" pitchFamily="2" charset="0"/>
            </a:endParaRPr>
          </a:p>
        </p:txBody>
      </p:sp>
      <p:sp>
        <p:nvSpPr>
          <p:cNvPr id="6" name="Tijdelijke aanduiding voor dianummer 5">
            <a:extLst>
              <a:ext uri="{FF2B5EF4-FFF2-40B4-BE49-F238E27FC236}">
                <a16:creationId xmlns:a16="http://schemas.microsoft.com/office/drawing/2014/main" id="{528468F1-C724-6D30-25F5-24702F1332E2}"/>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22</a:t>
            </a:fld>
            <a:endParaRPr lang="en-US">
              <a:ea typeface="Quicksand SemiBold"/>
              <a:cs typeface="Quicksand SemiBold"/>
              <a:sym typeface="Quicksand SemiBold"/>
            </a:endParaRPr>
          </a:p>
        </p:txBody>
      </p:sp>
      <p:grpSp>
        <p:nvGrpSpPr>
          <p:cNvPr id="32" name="Groep 31">
            <a:extLst>
              <a:ext uri="{FF2B5EF4-FFF2-40B4-BE49-F238E27FC236}">
                <a16:creationId xmlns:a16="http://schemas.microsoft.com/office/drawing/2014/main" id="{6E906B4D-5584-D8D8-E762-57A5F58A8B23}"/>
              </a:ext>
            </a:extLst>
          </p:cNvPr>
          <p:cNvGrpSpPr/>
          <p:nvPr/>
        </p:nvGrpSpPr>
        <p:grpSpPr>
          <a:xfrm>
            <a:off x="2705463" y="502970"/>
            <a:ext cx="3390537" cy="1641209"/>
            <a:chOff x="3165624" y="1794171"/>
            <a:chExt cx="4278120" cy="2070847"/>
          </a:xfrm>
        </p:grpSpPr>
        <p:grpSp>
          <p:nvGrpSpPr>
            <p:cNvPr id="37" name="Groep 36">
              <a:extLst>
                <a:ext uri="{FF2B5EF4-FFF2-40B4-BE49-F238E27FC236}">
                  <a16:creationId xmlns:a16="http://schemas.microsoft.com/office/drawing/2014/main" id="{8ADC71DF-6934-19FB-D3FD-295472CD9570}"/>
                </a:ext>
              </a:extLst>
            </p:cNvPr>
            <p:cNvGrpSpPr/>
            <p:nvPr/>
          </p:nvGrpSpPr>
          <p:grpSpPr>
            <a:xfrm>
              <a:off x="5372896" y="1794171"/>
              <a:ext cx="2070848" cy="2070847"/>
              <a:chOff x="6479463" y="1794171"/>
              <a:chExt cx="2070848" cy="2070847"/>
            </a:xfrm>
          </p:grpSpPr>
          <p:sp>
            <p:nvSpPr>
              <p:cNvPr id="46" name="Ovaal 45">
                <a:extLst>
                  <a:ext uri="{FF2B5EF4-FFF2-40B4-BE49-F238E27FC236}">
                    <a16:creationId xmlns:a16="http://schemas.microsoft.com/office/drawing/2014/main" id="{3DBEF1A8-2F9B-6D8A-D652-61008CF6CCBD}"/>
                  </a:ext>
                </a:extLst>
              </p:cNvPr>
              <p:cNvSpPr/>
              <p:nvPr/>
            </p:nvSpPr>
            <p:spPr>
              <a:xfrm>
                <a:off x="6479463" y="1794171"/>
                <a:ext cx="2070848"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47" name="Groep 46">
                <a:extLst>
                  <a:ext uri="{FF2B5EF4-FFF2-40B4-BE49-F238E27FC236}">
                    <a16:creationId xmlns:a16="http://schemas.microsoft.com/office/drawing/2014/main" id="{A9391894-DA17-186F-9B69-A9B46D8D70C7}"/>
                  </a:ext>
                </a:extLst>
              </p:cNvPr>
              <p:cNvGrpSpPr/>
              <p:nvPr/>
            </p:nvGrpSpPr>
            <p:grpSpPr>
              <a:xfrm>
                <a:off x="6520304" y="2102544"/>
                <a:ext cx="1989164" cy="1527356"/>
                <a:chOff x="4832560" y="2993469"/>
                <a:chExt cx="1989164" cy="1527356"/>
              </a:xfrm>
            </p:grpSpPr>
            <p:pic>
              <p:nvPicPr>
                <p:cNvPr id="48" name="Afbeelding 47">
                  <a:extLst>
                    <a:ext uri="{FF2B5EF4-FFF2-40B4-BE49-F238E27FC236}">
                      <a16:creationId xmlns:a16="http://schemas.microsoft.com/office/drawing/2014/main" id="{894D48B8-F6A9-0B8B-DDB6-983F000A1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501" y="2993469"/>
                  <a:ext cx="1183283" cy="1139917"/>
                </a:xfrm>
                <a:prstGeom prst="rect">
                  <a:avLst/>
                </a:prstGeom>
              </p:spPr>
            </p:pic>
            <p:sp>
              <p:nvSpPr>
                <p:cNvPr id="49" name="Tijdelijke aanduiding voor inhoud 2">
                  <a:extLst>
                    <a:ext uri="{FF2B5EF4-FFF2-40B4-BE49-F238E27FC236}">
                      <a16:creationId xmlns:a16="http://schemas.microsoft.com/office/drawing/2014/main" id="{EE9BE29F-A57F-CAEB-3CD5-E0DDB8AD2581}"/>
                    </a:ext>
                  </a:extLst>
                </p:cNvPr>
                <p:cNvSpPr txBox="1">
                  <a:spLocks/>
                </p:cNvSpPr>
                <p:nvPr/>
              </p:nvSpPr>
              <p:spPr>
                <a:xfrm>
                  <a:off x="4832560" y="4133387"/>
                  <a:ext cx="1989164" cy="387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b="1">
                      <a:solidFill>
                        <a:srgbClr val="FDB813"/>
                      </a:solidFill>
                      <a:latin typeface="Figtree" pitchFamily="2" charset="0"/>
                      <a:cs typeface="Segoe UI" panose="020B0502040204020203" pitchFamily="34" charset="0"/>
                    </a:rPr>
                    <a:t>Hitte en droogte</a:t>
                  </a:r>
                  <a:endParaRPr lang="nl-BE" sz="1200" b="1">
                    <a:solidFill>
                      <a:srgbClr val="FDB813"/>
                    </a:solidFill>
                    <a:latin typeface="Figtree" pitchFamily="2" charset="0"/>
                    <a:cs typeface="Segoe UI" panose="020B0502040204020203" pitchFamily="34" charset="0"/>
                  </a:endParaRPr>
                </a:p>
              </p:txBody>
            </p:sp>
          </p:grpSp>
        </p:grpSp>
        <p:grpSp>
          <p:nvGrpSpPr>
            <p:cNvPr id="38" name="Groep 37">
              <a:extLst>
                <a:ext uri="{FF2B5EF4-FFF2-40B4-BE49-F238E27FC236}">
                  <a16:creationId xmlns:a16="http://schemas.microsoft.com/office/drawing/2014/main" id="{2D5FDA33-6603-DD8E-B8A7-2A0748867D38}"/>
                </a:ext>
              </a:extLst>
            </p:cNvPr>
            <p:cNvGrpSpPr/>
            <p:nvPr/>
          </p:nvGrpSpPr>
          <p:grpSpPr>
            <a:xfrm>
              <a:off x="3165624" y="1794171"/>
              <a:ext cx="2070847" cy="2070847"/>
              <a:chOff x="1594554" y="2823670"/>
              <a:chExt cx="2070847" cy="2070847"/>
            </a:xfrm>
          </p:grpSpPr>
          <p:sp>
            <p:nvSpPr>
              <p:cNvPr id="43" name="Ovaal 42">
                <a:extLst>
                  <a:ext uri="{FF2B5EF4-FFF2-40B4-BE49-F238E27FC236}">
                    <a16:creationId xmlns:a16="http://schemas.microsoft.com/office/drawing/2014/main" id="{55127942-1488-EA67-44CF-F3A1D1FB70F8}"/>
                  </a:ext>
                </a:extLst>
              </p:cNvPr>
              <p:cNvSpPr/>
              <p:nvPr/>
            </p:nvSpPr>
            <p:spPr>
              <a:xfrm>
                <a:off x="1594554" y="2823670"/>
                <a:ext cx="2070847"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Tijdelijke aanduiding voor inhoud 2">
                <a:extLst>
                  <a:ext uri="{FF2B5EF4-FFF2-40B4-BE49-F238E27FC236}">
                    <a16:creationId xmlns:a16="http://schemas.microsoft.com/office/drawing/2014/main" id="{5DA1035F-1D26-8E5C-2BC5-DC29AEBEE778}"/>
                  </a:ext>
                </a:extLst>
              </p:cNvPr>
              <p:cNvSpPr txBox="1">
                <a:spLocks/>
              </p:cNvSpPr>
              <p:nvPr/>
            </p:nvSpPr>
            <p:spPr>
              <a:xfrm>
                <a:off x="1635395" y="4167589"/>
                <a:ext cx="1989164" cy="585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Veel water en </a:t>
                </a:r>
              </a:p>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overstromingen</a:t>
                </a:r>
              </a:p>
              <a:p>
                <a:pPr marL="0" indent="0" algn="ctr">
                  <a:buFont typeface="Arial" panose="020B0604020202020204" pitchFamily="34" charset="0"/>
                  <a:buNone/>
                </a:pPr>
                <a:endParaRPr lang="nl-BE" sz="1400" b="1">
                  <a:solidFill>
                    <a:srgbClr val="39BFF0"/>
                  </a:solidFill>
                  <a:latin typeface="Figtree" pitchFamily="2" charset="0"/>
                  <a:cs typeface="Segoe UI" panose="020B0502040204020203" pitchFamily="34" charset="0"/>
                </a:endParaRPr>
              </a:p>
            </p:txBody>
          </p:sp>
        </p:grpSp>
      </p:grpSp>
      <p:sp>
        <p:nvSpPr>
          <p:cNvPr id="34" name="Ovaal 33">
            <a:extLst>
              <a:ext uri="{FF2B5EF4-FFF2-40B4-BE49-F238E27FC236}">
                <a16:creationId xmlns:a16="http://schemas.microsoft.com/office/drawing/2014/main" id="{71C25603-C2D1-9F69-6690-C899BE127820}"/>
              </a:ext>
            </a:extLst>
          </p:cNvPr>
          <p:cNvSpPr/>
          <p:nvPr/>
        </p:nvSpPr>
        <p:spPr>
          <a:xfrm>
            <a:off x="4120456" y="1037311"/>
            <a:ext cx="572525" cy="572526"/>
          </a:xfrm>
          <a:prstGeom prst="ellipse">
            <a:avLst/>
          </a:prstGeom>
          <a:solidFill>
            <a:srgbClr val="64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400">
              <a:latin typeface="Figtree" pitchFamily="2" charset="0"/>
            </a:endParaRPr>
          </a:p>
        </p:txBody>
      </p:sp>
      <p:sp>
        <p:nvSpPr>
          <p:cNvPr id="50" name="Tekstvak 49">
            <a:extLst>
              <a:ext uri="{FF2B5EF4-FFF2-40B4-BE49-F238E27FC236}">
                <a16:creationId xmlns:a16="http://schemas.microsoft.com/office/drawing/2014/main" id="{85F9A6E1-7AC5-2A7C-DDBD-46F40BC3A6BF}"/>
              </a:ext>
            </a:extLst>
          </p:cNvPr>
          <p:cNvSpPr txBox="1"/>
          <p:nvPr/>
        </p:nvSpPr>
        <p:spPr>
          <a:xfrm>
            <a:off x="7978126" y="784605"/>
            <a:ext cx="572525" cy="1015663"/>
          </a:xfrm>
          <a:prstGeom prst="rect">
            <a:avLst/>
          </a:prstGeom>
          <a:noFill/>
        </p:spPr>
        <p:txBody>
          <a:bodyPr wrap="square" rtlCol="0">
            <a:spAutoFit/>
          </a:bodyPr>
          <a:lstStyle/>
          <a:p>
            <a:r>
              <a:rPr lang="nl-NL" sz="6000">
                <a:solidFill>
                  <a:srgbClr val="EF7D61"/>
                </a:solidFill>
                <a:latin typeface="Figtree" pitchFamily="2" charset="0"/>
              </a:rPr>
              <a:t>?</a:t>
            </a:r>
            <a:endParaRPr lang="nl-BE" sz="6000">
              <a:solidFill>
                <a:srgbClr val="EF7D61"/>
              </a:solidFill>
              <a:latin typeface="Figtree" pitchFamily="2" charset="0"/>
            </a:endParaRPr>
          </a:p>
        </p:txBody>
      </p:sp>
      <p:sp>
        <p:nvSpPr>
          <p:cNvPr id="3" name="Ovaal 2">
            <a:extLst>
              <a:ext uri="{FF2B5EF4-FFF2-40B4-BE49-F238E27FC236}">
                <a16:creationId xmlns:a16="http://schemas.microsoft.com/office/drawing/2014/main" id="{D512D7A1-09C4-1F56-77B0-85C682401FB8}"/>
              </a:ext>
            </a:extLst>
          </p:cNvPr>
          <p:cNvSpPr/>
          <p:nvPr/>
        </p:nvSpPr>
        <p:spPr>
          <a:xfrm>
            <a:off x="6285858" y="502970"/>
            <a:ext cx="1641208" cy="1641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3" name="Afbeelding 32" descr="Afbeelding met clipart, cirkel, Graphics&#10;&#10;Automatisch gegenereerde beschrijving">
            <a:extLst>
              <a:ext uri="{FF2B5EF4-FFF2-40B4-BE49-F238E27FC236}">
                <a16:creationId xmlns:a16="http://schemas.microsoft.com/office/drawing/2014/main" id="{6AA8E1A7-A56F-0D0F-50E3-8176C6AA6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9183" y="900848"/>
            <a:ext cx="874172" cy="823739"/>
          </a:xfrm>
          <a:prstGeom prst="rect">
            <a:avLst/>
          </a:prstGeom>
        </p:spPr>
      </p:pic>
      <p:sp>
        <p:nvSpPr>
          <p:cNvPr id="36" name="Ovaal 35">
            <a:extLst>
              <a:ext uri="{FF2B5EF4-FFF2-40B4-BE49-F238E27FC236}">
                <a16:creationId xmlns:a16="http://schemas.microsoft.com/office/drawing/2014/main" id="{986117BB-2D5A-0260-1C7D-E1C60DD2D5A5}"/>
              </a:ext>
            </a:extLst>
          </p:cNvPr>
          <p:cNvSpPr/>
          <p:nvPr/>
        </p:nvSpPr>
        <p:spPr>
          <a:xfrm>
            <a:off x="5860890" y="1048938"/>
            <a:ext cx="572525" cy="572526"/>
          </a:xfrm>
          <a:prstGeom prst="ellipse">
            <a:avLst/>
          </a:prstGeom>
          <a:solidFill>
            <a:srgbClr val="64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400">
              <a:latin typeface="Figtree" pitchFamily="2" charset="0"/>
            </a:endParaRPr>
          </a:p>
        </p:txBody>
      </p:sp>
      <p:sp>
        <p:nvSpPr>
          <p:cNvPr id="8" name="Tekstvak 7">
            <a:extLst>
              <a:ext uri="{FF2B5EF4-FFF2-40B4-BE49-F238E27FC236}">
                <a16:creationId xmlns:a16="http://schemas.microsoft.com/office/drawing/2014/main" id="{F9019A3A-29E9-35A7-C668-AB09159681A2}"/>
              </a:ext>
            </a:extLst>
          </p:cNvPr>
          <p:cNvSpPr txBox="1"/>
          <p:nvPr/>
        </p:nvSpPr>
        <p:spPr>
          <a:xfrm>
            <a:off x="4210190" y="1056468"/>
            <a:ext cx="393056" cy="492443"/>
          </a:xfrm>
          <a:prstGeom prst="rect">
            <a:avLst/>
          </a:prstGeom>
          <a:noFill/>
        </p:spPr>
        <p:txBody>
          <a:bodyPr wrap="none" rtlCol="0">
            <a:spAutoFit/>
          </a:bodyPr>
          <a:lstStyle/>
          <a:p>
            <a:r>
              <a:rPr lang="nl-NL" sz="2600" b="1">
                <a:solidFill>
                  <a:schemeClr val="bg1"/>
                </a:solidFill>
                <a:latin typeface="Figtree" pitchFamily="2" charset="0"/>
              </a:rPr>
              <a:t>+</a:t>
            </a:r>
            <a:endParaRPr lang="nl-BE" sz="2600" b="1">
              <a:solidFill>
                <a:schemeClr val="bg1"/>
              </a:solidFill>
              <a:latin typeface="Figtree" pitchFamily="2" charset="0"/>
            </a:endParaRPr>
          </a:p>
        </p:txBody>
      </p:sp>
      <p:sp>
        <p:nvSpPr>
          <p:cNvPr id="9" name="Tekstvak 8">
            <a:extLst>
              <a:ext uri="{FF2B5EF4-FFF2-40B4-BE49-F238E27FC236}">
                <a16:creationId xmlns:a16="http://schemas.microsoft.com/office/drawing/2014/main" id="{FA806200-8152-EC36-AC64-5AFF3A17D124}"/>
              </a:ext>
            </a:extLst>
          </p:cNvPr>
          <p:cNvSpPr txBox="1"/>
          <p:nvPr/>
        </p:nvSpPr>
        <p:spPr>
          <a:xfrm>
            <a:off x="5949059" y="1066495"/>
            <a:ext cx="393056" cy="492443"/>
          </a:xfrm>
          <a:prstGeom prst="rect">
            <a:avLst/>
          </a:prstGeom>
          <a:noFill/>
        </p:spPr>
        <p:txBody>
          <a:bodyPr wrap="none" rtlCol="0">
            <a:spAutoFit/>
          </a:bodyPr>
          <a:lstStyle/>
          <a:p>
            <a:r>
              <a:rPr lang="nl-NL" sz="2600" b="1">
                <a:solidFill>
                  <a:schemeClr val="bg1"/>
                </a:solidFill>
                <a:latin typeface="Figtree" pitchFamily="2" charset="0"/>
              </a:rPr>
              <a:t>+</a:t>
            </a:r>
            <a:endParaRPr lang="nl-BE" sz="2600" b="1">
              <a:solidFill>
                <a:schemeClr val="bg1"/>
              </a:solidFill>
              <a:latin typeface="Figtree" pitchFamily="2" charset="0"/>
            </a:endParaRPr>
          </a:p>
        </p:txBody>
      </p:sp>
      <p:pic>
        <p:nvPicPr>
          <p:cNvPr id="2" name="Afbeelding 1" descr="Afbeelding met Graphics, creativiteit, ontwerp&#10;&#10;Automatisch gegenereerde beschrijving">
            <a:extLst>
              <a:ext uri="{FF2B5EF4-FFF2-40B4-BE49-F238E27FC236}">
                <a16:creationId xmlns:a16="http://schemas.microsoft.com/office/drawing/2014/main" id="{9EEF5DE8-EF4B-AA46-A41F-D4630F2C2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3932" y="792509"/>
            <a:ext cx="552689" cy="775146"/>
          </a:xfrm>
          <a:prstGeom prst="rect">
            <a:avLst/>
          </a:prstGeom>
        </p:spPr>
      </p:pic>
    </p:spTree>
    <p:extLst>
      <p:ext uri="{BB962C8B-B14F-4D97-AF65-F5344CB8AC3E}">
        <p14:creationId xmlns:p14="http://schemas.microsoft.com/office/powerpoint/2010/main" val="1744816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A2DEF-4B91-2453-6531-6A3F9FF564B5}"/>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C3DDB585-5CA7-B45E-463E-6E8CE3B6093C}"/>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23</a:t>
            </a:fld>
            <a:endParaRPr lang="en-US">
              <a:ea typeface="Quicksand SemiBold"/>
              <a:cs typeface="Quicksand SemiBold"/>
              <a:sym typeface="Quicksand SemiBold"/>
            </a:endParaRPr>
          </a:p>
        </p:txBody>
      </p:sp>
      <p:pic>
        <p:nvPicPr>
          <p:cNvPr id="2" name="Picture 4" descr="Jacob Fischer, LYTT Landschafts-Architekten: Klimastadt Middelfart –  Stadtentwicklung durch Klimaanpassung - BauLust">
            <a:extLst>
              <a:ext uri="{FF2B5EF4-FFF2-40B4-BE49-F238E27FC236}">
                <a16:creationId xmlns:a16="http://schemas.microsoft.com/office/drawing/2014/main" id="{C845CC82-8389-1E73-7CB3-08D2CF879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493" y="293511"/>
            <a:ext cx="9537437" cy="614786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5D664ED1-BC1B-0041-54B0-407CB2C1279A}"/>
              </a:ext>
            </a:extLst>
          </p:cNvPr>
          <p:cNvSpPr txBox="1"/>
          <p:nvPr/>
        </p:nvSpPr>
        <p:spPr>
          <a:xfrm rot="16200000">
            <a:off x="9747839" y="5691017"/>
            <a:ext cx="2072355" cy="261610"/>
          </a:xfrm>
          <a:prstGeom prst="rect">
            <a:avLst/>
          </a:prstGeom>
          <a:noFill/>
        </p:spPr>
        <p:txBody>
          <a:bodyPr wrap="square" rtlCol="0">
            <a:spAutoFit/>
          </a:bodyPr>
          <a:lstStyle/>
          <a:p>
            <a:r>
              <a:rPr lang="nl-NL" sz="1100">
                <a:solidFill>
                  <a:schemeClr val="bg1"/>
                </a:solidFill>
                <a:latin typeface="Figtree" pitchFamily="2" charset="0"/>
              </a:rPr>
              <a:t>© LYTT Architecture </a:t>
            </a:r>
            <a:endParaRPr lang="nl-BE" sz="1100">
              <a:solidFill>
                <a:schemeClr val="bg1"/>
              </a:solidFill>
              <a:latin typeface="Figtree" pitchFamily="2" charset="0"/>
            </a:endParaRPr>
          </a:p>
        </p:txBody>
      </p:sp>
      <p:sp>
        <p:nvSpPr>
          <p:cNvPr id="7" name="Tekstvak 6">
            <a:extLst>
              <a:ext uri="{FF2B5EF4-FFF2-40B4-BE49-F238E27FC236}">
                <a16:creationId xmlns:a16="http://schemas.microsoft.com/office/drawing/2014/main" id="{1F0DB7B7-5087-BE84-D418-B91AA8E1CA18}"/>
              </a:ext>
            </a:extLst>
          </p:cNvPr>
          <p:cNvSpPr txBox="1"/>
          <p:nvPr/>
        </p:nvSpPr>
        <p:spPr>
          <a:xfrm rot="16200000">
            <a:off x="9309450" y="5278202"/>
            <a:ext cx="2072355" cy="230832"/>
          </a:xfrm>
          <a:prstGeom prst="rect">
            <a:avLst/>
          </a:prstGeom>
          <a:noFill/>
        </p:spPr>
        <p:txBody>
          <a:bodyPr wrap="square" rtlCol="0">
            <a:spAutoFit/>
          </a:bodyPr>
          <a:lstStyle/>
          <a:p>
            <a:r>
              <a:rPr lang="nl-NL" sz="900">
                <a:solidFill>
                  <a:schemeClr val="bg1"/>
                </a:solidFill>
                <a:latin typeface="Figtree" pitchFamily="2" charset="0"/>
              </a:rPr>
              <a:t>© LYTT Architecture </a:t>
            </a:r>
            <a:endParaRPr lang="nl-BE" sz="900">
              <a:solidFill>
                <a:schemeClr val="bg1"/>
              </a:solidFill>
              <a:latin typeface="Figtree" pitchFamily="2" charset="0"/>
            </a:endParaRPr>
          </a:p>
        </p:txBody>
      </p:sp>
      <p:sp>
        <p:nvSpPr>
          <p:cNvPr id="8" name="Tijdelijke aanduiding voor tekst 1">
            <a:extLst>
              <a:ext uri="{FF2B5EF4-FFF2-40B4-BE49-F238E27FC236}">
                <a16:creationId xmlns:a16="http://schemas.microsoft.com/office/drawing/2014/main" id="{EB1B7691-C833-6ACD-3F52-F77776BA85D0}"/>
              </a:ext>
            </a:extLst>
          </p:cNvPr>
          <p:cNvSpPr>
            <a:spLocks noGrp="1"/>
          </p:cNvSpPr>
          <p:nvPr>
            <p:ph type="body" sz="quarter" idx="10"/>
          </p:nvPr>
        </p:nvSpPr>
        <p:spPr>
          <a:xfrm>
            <a:off x="925662" y="731839"/>
            <a:ext cx="8472981" cy="383730"/>
          </a:xfrm>
        </p:spPr>
        <p:txBody>
          <a:bodyPr/>
          <a:lstStyle/>
          <a:p>
            <a:r>
              <a:rPr lang="nl-NL">
                <a:solidFill>
                  <a:srgbClr val="B2E1E9"/>
                </a:solidFill>
              </a:rPr>
              <a:t>tweede voorbeeld:</a:t>
            </a:r>
          </a:p>
          <a:p>
            <a:r>
              <a:rPr lang="nl-NL" sz="2000">
                <a:solidFill>
                  <a:srgbClr val="EB502D"/>
                </a:solidFill>
              </a:rPr>
              <a:t>'Klimaatplein in Kopenhagen'</a:t>
            </a:r>
            <a:endParaRPr lang="nl-BE" sz="2000">
              <a:solidFill>
                <a:srgbClr val="EB502D"/>
              </a:solidFill>
            </a:endParaRPr>
          </a:p>
        </p:txBody>
      </p:sp>
    </p:spTree>
    <p:extLst>
      <p:ext uri="{BB962C8B-B14F-4D97-AF65-F5344CB8AC3E}">
        <p14:creationId xmlns:p14="http://schemas.microsoft.com/office/powerpoint/2010/main" val="2044046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17BF-E84C-9833-BF5F-8BE1AD03F059}"/>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A815C8F8-9A3D-98A0-F985-7CD455F8290F}"/>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24</a:t>
            </a:fld>
            <a:endParaRPr lang="en-US">
              <a:ea typeface="Quicksand SemiBold"/>
              <a:cs typeface="Quicksand SemiBold"/>
              <a:sym typeface="Quicksand SemiBold"/>
            </a:endParaRPr>
          </a:p>
        </p:txBody>
      </p:sp>
      <p:pic>
        <p:nvPicPr>
          <p:cNvPr id="4098" name="Picture 2" descr="Tåsinge Plads – DNNK">
            <a:extLst>
              <a:ext uri="{FF2B5EF4-FFF2-40B4-BE49-F238E27FC236}">
                <a16:creationId xmlns:a16="http://schemas.microsoft.com/office/drawing/2014/main" id="{C110BFBD-A422-E560-7CA7-0154AEAD39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61416" y="1583103"/>
            <a:ext cx="5172458" cy="36917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Østerbro Klimakvarter – The First Climate Adaptation Neighborhood in Denmark">
            <a:extLst>
              <a:ext uri="{FF2B5EF4-FFF2-40B4-BE49-F238E27FC236}">
                <a16:creationId xmlns:a16="http://schemas.microsoft.com/office/drawing/2014/main" id="{224FB2C8-4C97-84CA-6976-BA46D1CE8F2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6752" y="1506284"/>
            <a:ext cx="5434584" cy="384542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5DF53DC4-DF75-C154-B277-90DFF014C969}"/>
              </a:ext>
            </a:extLst>
          </p:cNvPr>
          <p:cNvSpPr txBox="1"/>
          <p:nvPr/>
        </p:nvSpPr>
        <p:spPr>
          <a:xfrm rot="16200000">
            <a:off x="10261776" y="4130997"/>
            <a:ext cx="2072355" cy="215444"/>
          </a:xfrm>
          <a:prstGeom prst="rect">
            <a:avLst/>
          </a:prstGeom>
          <a:noFill/>
        </p:spPr>
        <p:txBody>
          <a:bodyPr wrap="square" rtlCol="0">
            <a:spAutoFit/>
          </a:bodyPr>
          <a:lstStyle/>
          <a:p>
            <a:r>
              <a:rPr lang="nl-NL" sz="800">
                <a:solidFill>
                  <a:schemeClr val="bg1"/>
                </a:solidFill>
                <a:latin typeface="Figtree" pitchFamily="2" charset="0"/>
              </a:rPr>
              <a:t>© Google Earth</a:t>
            </a:r>
            <a:endParaRPr lang="nl-BE" sz="800">
              <a:solidFill>
                <a:schemeClr val="bg1"/>
              </a:solidFill>
              <a:latin typeface="Figtree" pitchFamily="2" charset="0"/>
            </a:endParaRPr>
          </a:p>
        </p:txBody>
      </p:sp>
      <p:sp>
        <p:nvSpPr>
          <p:cNvPr id="4" name="Tekstvak 3">
            <a:extLst>
              <a:ext uri="{FF2B5EF4-FFF2-40B4-BE49-F238E27FC236}">
                <a16:creationId xmlns:a16="http://schemas.microsoft.com/office/drawing/2014/main" id="{6A8F1A6A-322F-8107-FE52-3DC7B518CDB8}"/>
              </a:ext>
            </a:extLst>
          </p:cNvPr>
          <p:cNvSpPr txBox="1"/>
          <p:nvPr/>
        </p:nvSpPr>
        <p:spPr>
          <a:xfrm rot="16200000">
            <a:off x="4715444" y="4119707"/>
            <a:ext cx="2072355" cy="215444"/>
          </a:xfrm>
          <a:prstGeom prst="rect">
            <a:avLst/>
          </a:prstGeom>
          <a:noFill/>
        </p:spPr>
        <p:txBody>
          <a:bodyPr wrap="square" rtlCol="0">
            <a:spAutoFit/>
          </a:bodyPr>
          <a:lstStyle/>
          <a:p>
            <a:r>
              <a:rPr lang="nl-NL" sz="800">
                <a:solidFill>
                  <a:schemeClr val="bg1"/>
                </a:solidFill>
                <a:latin typeface="Figtree" pitchFamily="2" charset="0"/>
              </a:rPr>
              <a:t>© Google Earth</a:t>
            </a:r>
            <a:endParaRPr lang="nl-BE" sz="800">
              <a:solidFill>
                <a:schemeClr val="bg1"/>
              </a:solidFill>
              <a:latin typeface="Figtree" pitchFamily="2" charset="0"/>
            </a:endParaRPr>
          </a:p>
        </p:txBody>
      </p:sp>
    </p:spTree>
    <p:extLst>
      <p:ext uri="{BB962C8B-B14F-4D97-AF65-F5344CB8AC3E}">
        <p14:creationId xmlns:p14="http://schemas.microsoft.com/office/powerpoint/2010/main" val="1062392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18F51-72FE-AD2C-3C67-CB5E00F4C0A4}"/>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ACE29B4D-2038-E817-143F-CBC53E05611C}"/>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25</a:t>
            </a:fld>
            <a:endParaRPr lang="en-US">
              <a:ea typeface="Quicksand SemiBold"/>
              <a:cs typeface="Quicksand SemiBold"/>
              <a:sym typeface="Quicksand SemiBold"/>
            </a:endParaRPr>
          </a:p>
        </p:txBody>
      </p:sp>
      <p:pic>
        <p:nvPicPr>
          <p:cNvPr id="4098" name="Picture 2" descr="Tåsinge Plads – DNNK">
            <a:extLst>
              <a:ext uri="{FF2B5EF4-FFF2-40B4-BE49-F238E27FC236}">
                <a16:creationId xmlns:a16="http://schemas.microsoft.com/office/drawing/2014/main" id="{2ABE3EDC-322D-E528-F4C8-417CA3928C8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1416" y="1583103"/>
            <a:ext cx="5172458" cy="36917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Østerbro Klimakvarter – The First Climate Adaptation Neighborhood in Denmark">
            <a:extLst>
              <a:ext uri="{FF2B5EF4-FFF2-40B4-BE49-F238E27FC236}">
                <a16:creationId xmlns:a16="http://schemas.microsoft.com/office/drawing/2014/main" id="{E34C9442-CBD9-2CEF-FC4A-A5BDE992A54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6752" y="1506284"/>
            <a:ext cx="5434584" cy="384542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åsinge Square – DNNK">
            <a:extLst>
              <a:ext uri="{FF2B5EF4-FFF2-40B4-BE49-F238E27FC236}">
                <a16:creationId xmlns:a16="http://schemas.microsoft.com/office/drawing/2014/main" id="{F976E43C-A8D1-C6EA-EB0F-5CC58B16C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6021" y="4154635"/>
            <a:ext cx="3589438" cy="2394155"/>
          </a:xfrm>
          <a:prstGeom prst="rect">
            <a:avLst/>
          </a:prstGeom>
          <a:solidFill>
            <a:srgbClr val="64C2D2"/>
          </a:solidFill>
          <a:ln w="38100">
            <a:solidFill>
              <a:srgbClr val="B2E1E9"/>
            </a:solidFill>
          </a:ln>
        </p:spPr>
      </p:pic>
      <p:pic>
        <p:nvPicPr>
          <p:cNvPr id="4" name="Afbeelding 3">
            <a:extLst>
              <a:ext uri="{FF2B5EF4-FFF2-40B4-BE49-F238E27FC236}">
                <a16:creationId xmlns:a16="http://schemas.microsoft.com/office/drawing/2014/main" id="{DACE0984-E6A9-ACFB-32EF-B98B8B4C47C4}"/>
              </a:ext>
            </a:extLst>
          </p:cNvPr>
          <p:cNvPicPr>
            <a:picLocks noChangeAspect="1"/>
          </p:cNvPicPr>
          <p:nvPr/>
        </p:nvPicPr>
        <p:blipFill>
          <a:blip r:embed="rId6"/>
          <a:stretch>
            <a:fillRect/>
          </a:stretch>
        </p:blipFill>
        <p:spPr>
          <a:xfrm>
            <a:off x="7765215" y="4154635"/>
            <a:ext cx="3420076" cy="2396949"/>
          </a:xfrm>
          <a:prstGeom prst="rect">
            <a:avLst/>
          </a:prstGeom>
          <a:solidFill>
            <a:srgbClr val="64C2D2"/>
          </a:solidFill>
          <a:ln w="38100">
            <a:solidFill>
              <a:srgbClr val="B2E1E9"/>
            </a:solidFill>
          </a:ln>
        </p:spPr>
      </p:pic>
      <p:sp>
        <p:nvSpPr>
          <p:cNvPr id="7" name="Tekstvak 6">
            <a:extLst>
              <a:ext uri="{FF2B5EF4-FFF2-40B4-BE49-F238E27FC236}">
                <a16:creationId xmlns:a16="http://schemas.microsoft.com/office/drawing/2014/main" id="{23644CFB-5430-51CF-73A2-61584E503A09}"/>
              </a:ext>
            </a:extLst>
          </p:cNvPr>
          <p:cNvSpPr txBox="1"/>
          <p:nvPr/>
        </p:nvSpPr>
        <p:spPr>
          <a:xfrm rot="16200000">
            <a:off x="10261776" y="4130997"/>
            <a:ext cx="2072355" cy="215444"/>
          </a:xfrm>
          <a:prstGeom prst="rect">
            <a:avLst/>
          </a:prstGeom>
          <a:noFill/>
        </p:spPr>
        <p:txBody>
          <a:bodyPr wrap="square" rtlCol="0">
            <a:spAutoFit/>
          </a:bodyPr>
          <a:lstStyle/>
          <a:p>
            <a:r>
              <a:rPr lang="nl-NL" sz="800">
                <a:solidFill>
                  <a:schemeClr val="bg1"/>
                </a:solidFill>
                <a:latin typeface="Figtree" pitchFamily="2" charset="0"/>
              </a:rPr>
              <a:t>© Google Earth</a:t>
            </a:r>
            <a:endParaRPr lang="nl-BE" sz="800">
              <a:solidFill>
                <a:schemeClr val="bg1"/>
              </a:solidFill>
              <a:latin typeface="Figtree" pitchFamily="2" charset="0"/>
            </a:endParaRPr>
          </a:p>
        </p:txBody>
      </p:sp>
      <p:sp>
        <p:nvSpPr>
          <p:cNvPr id="8" name="Tekstvak 7">
            <a:extLst>
              <a:ext uri="{FF2B5EF4-FFF2-40B4-BE49-F238E27FC236}">
                <a16:creationId xmlns:a16="http://schemas.microsoft.com/office/drawing/2014/main" id="{44822231-67C3-094F-60F0-9E677F08F530}"/>
              </a:ext>
            </a:extLst>
          </p:cNvPr>
          <p:cNvSpPr txBox="1"/>
          <p:nvPr/>
        </p:nvSpPr>
        <p:spPr>
          <a:xfrm rot="16200000">
            <a:off x="4715444" y="4119707"/>
            <a:ext cx="2072355" cy="215444"/>
          </a:xfrm>
          <a:prstGeom prst="rect">
            <a:avLst/>
          </a:prstGeom>
          <a:noFill/>
        </p:spPr>
        <p:txBody>
          <a:bodyPr wrap="square" rtlCol="0">
            <a:spAutoFit/>
          </a:bodyPr>
          <a:lstStyle/>
          <a:p>
            <a:r>
              <a:rPr lang="nl-NL" sz="800">
                <a:solidFill>
                  <a:schemeClr val="bg1"/>
                </a:solidFill>
                <a:latin typeface="Figtree" pitchFamily="2" charset="0"/>
              </a:rPr>
              <a:t>© Google Earth</a:t>
            </a:r>
            <a:endParaRPr lang="nl-BE" sz="800">
              <a:solidFill>
                <a:schemeClr val="bg1"/>
              </a:solidFill>
              <a:latin typeface="Figtree" pitchFamily="2" charset="0"/>
            </a:endParaRPr>
          </a:p>
        </p:txBody>
      </p:sp>
      <p:sp>
        <p:nvSpPr>
          <p:cNvPr id="9" name="Tekstvak 8">
            <a:extLst>
              <a:ext uri="{FF2B5EF4-FFF2-40B4-BE49-F238E27FC236}">
                <a16:creationId xmlns:a16="http://schemas.microsoft.com/office/drawing/2014/main" id="{AA6BF789-913C-52F4-687C-A886830E5E7F}"/>
              </a:ext>
            </a:extLst>
          </p:cNvPr>
          <p:cNvSpPr txBox="1"/>
          <p:nvPr/>
        </p:nvSpPr>
        <p:spPr>
          <a:xfrm rot="16200000">
            <a:off x="4483046" y="5445352"/>
            <a:ext cx="2072355" cy="215444"/>
          </a:xfrm>
          <a:prstGeom prst="rect">
            <a:avLst/>
          </a:prstGeom>
          <a:noFill/>
        </p:spPr>
        <p:txBody>
          <a:bodyPr wrap="square" rtlCol="0">
            <a:spAutoFit/>
          </a:bodyPr>
          <a:lstStyle/>
          <a:p>
            <a:r>
              <a:rPr lang="nl-NL" sz="800">
                <a:solidFill>
                  <a:schemeClr val="bg1"/>
                </a:solidFill>
                <a:latin typeface="Figtree" pitchFamily="2" charset="0"/>
              </a:rPr>
              <a:t>© Google Street view</a:t>
            </a:r>
            <a:endParaRPr lang="nl-BE" sz="800">
              <a:solidFill>
                <a:schemeClr val="bg1"/>
              </a:solidFill>
              <a:latin typeface="Figtree" pitchFamily="2" charset="0"/>
            </a:endParaRPr>
          </a:p>
        </p:txBody>
      </p:sp>
      <p:sp>
        <p:nvSpPr>
          <p:cNvPr id="12" name="Tekstvak 11">
            <a:extLst>
              <a:ext uri="{FF2B5EF4-FFF2-40B4-BE49-F238E27FC236}">
                <a16:creationId xmlns:a16="http://schemas.microsoft.com/office/drawing/2014/main" id="{C6FB5972-ACD8-813F-6F5E-2110823FBB2F}"/>
              </a:ext>
            </a:extLst>
          </p:cNvPr>
          <p:cNvSpPr txBox="1"/>
          <p:nvPr/>
        </p:nvSpPr>
        <p:spPr>
          <a:xfrm rot="16200000">
            <a:off x="10054439" y="5428940"/>
            <a:ext cx="2072355" cy="215444"/>
          </a:xfrm>
          <a:prstGeom prst="rect">
            <a:avLst/>
          </a:prstGeom>
          <a:noFill/>
        </p:spPr>
        <p:txBody>
          <a:bodyPr wrap="square" rtlCol="0">
            <a:spAutoFit/>
          </a:bodyPr>
          <a:lstStyle/>
          <a:p>
            <a:r>
              <a:rPr lang="nl-NL" sz="800">
                <a:solidFill>
                  <a:schemeClr val="bg1"/>
                </a:solidFill>
                <a:latin typeface="Figtree" pitchFamily="2" charset="0"/>
              </a:rPr>
              <a:t>© Google Street view</a:t>
            </a:r>
            <a:endParaRPr lang="nl-BE" sz="800">
              <a:solidFill>
                <a:schemeClr val="bg1"/>
              </a:solidFill>
              <a:latin typeface="Figtree" pitchFamily="2" charset="0"/>
            </a:endParaRPr>
          </a:p>
        </p:txBody>
      </p:sp>
    </p:spTree>
    <p:extLst>
      <p:ext uri="{BB962C8B-B14F-4D97-AF65-F5344CB8AC3E}">
        <p14:creationId xmlns:p14="http://schemas.microsoft.com/office/powerpoint/2010/main" val="1969703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26</a:t>
            </a:fld>
            <a:endParaRPr lang="en-US">
              <a:ea typeface="Quicksand SemiBold"/>
              <a:cs typeface="Quicksand SemiBold"/>
              <a:sym typeface="Quicksand SemiBold"/>
            </a:endParaRPr>
          </a:p>
        </p:txBody>
      </p:sp>
      <p:pic>
        <p:nvPicPr>
          <p:cNvPr id="9" name="Afbeelding 8" descr="Afbeelding met buitenshuis, plant, boom, hemel&#10;&#10;Automatisch gegenereerde beschrijving">
            <a:extLst>
              <a:ext uri="{FF2B5EF4-FFF2-40B4-BE49-F238E27FC236}">
                <a16:creationId xmlns:a16="http://schemas.microsoft.com/office/drawing/2014/main" id="{A7484C27-8096-4AAD-3182-3F0FBD8E1C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59500" y="267924"/>
            <a:ext cx="4268234" cy="3017721"/>
          </a:xfrm>
          <a:prstGeom prst="rect">
            <a:avLst/>
          </a:prstGeom>
        </p:spPr>
      </p:pic>
      <p:sp>
        <p:nvSpPr>
          <p:cNvPr id="3" name="Tekstvak 2">
            <a:extLst>
              <a:ext uri="{FF2B5EF4-FFF2-40B4-BE49-F238E27FC236}">
                <a16:creationId xmlns:a16="http://schemas.microsoft.com/office/drawing/2014/main" id="{84264C59-910F-62F0-9C06-59DA4A85F320}"/>
              </a:ext>
            </a:extLst>
          </p:cNvPr>
          <p:cNvSpPr txBox="1"/>
          <p:nvPr/>
        </p:nvSpPr>
        <p:spPr>
          <a:xfrm>
            <a:off x="10552122" y="4780567"/>
            <a:ext cx="2072355" cy="261610"/>
          </a:xfrm>
          <a:prstGeom prst="rect">
            <a:avLst/>
          </a:prstGeom>
          <a:noFill/>
        </p:spPr>
        <p:txBody>
          <a:bodyPr wrap="square" rtlCol="0">
            <a:spAutoFit/>
          </a:bodyPr>
          <a:lstStyle/>
          <a:p>
            <a:r>
              <a:rPr lang="nl-NL" sz="1100">
                <a:solidFill>
                  <a:schemeClr val="bg1"/>
                </a:solidFill>
                <a:latin typeface="Figtree" pitchFamily="2" charset="0"/>
              </a:rPr>
              <a:t>© LYTT Architecture </a:t>
            </a:r>
            <a:endParaRPr lang="nl-BE" sz="1100">
              <a:solidFill>
                <a:schemeClr val="bg1"/>
              </a:solidFill>
              <a:latin typeface="Figtree" pitchFamily="2" charset="0"/>
            </a:endParaRPr>
          </a:p>
        </p:txBody>
      </p:sp>
      <p:pic>
        <p:nvPicPr>
          <p:cNvPr id="11" name="Afbeelding 10" descr="Afbeelding met buitenshuis, gebouw, plant, grond&#10;&#10;Automatisch gegenereerde beschrijving">
            <a:extLst>
              <a:ext uri="{FF2B5EF4-FFF2-40B4-BE49-F238E27FC236}">
                <a16:creationId xmlns:a16="http://schemas.microsoft.com/office/drawing/2014/main" id="{754660E1-EC6C-EA8D-866E-3411B0E9AB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54620" y="267924"/>
            <a:ext cx="4268232" cy="3017721"/>
          </a:xfrm>
          <a:prstGeom prst="rect">
            <a:avLst/>
          </a:prstGeom>
        </p:spPr>
      </p:pic>
      <p:pic>
        <p:nvPicPr>
          <p:cNvPr id="13" name="Afbeelding 12" descr="Afbeelding met buitenshuis, gebouw, boom, hemel&#10;&#10;Automatisch gegenereerde beschrijving">
            <a:extLst>
              <a:ext uri="{FF2B5EF4-FFF2-40B4-BE49-F238E27FC236}">
                <a16:creationId xmlns:a16="http://schemas.microsoft.com/office/drawing/2014/main" id="{5EB92BAA-5A34-B176-0FFE-C9097462A8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59502" y="3423651"/>
            <a:ext cx="4268232" cy="3017721"/>
          </a:xfrm>
          <a:prstGeom prst="rect">
            <a:avLst/>
          </a:prstGeom>
        </p:spPr>
      </p:pic>
      <p:pic>
        <p:nvPicPr>
          <p:cNvPr id="15" name="Afbeelding 14" descr="Afbeelding met buitenshuis, plant, hemel, wolk&#10;&#10;Automatisch gegenereerde beschrijving">
            <a:extLst>
              <a:ext uri="{FF2B5EF4-FFF2-40B4-BE49-F238E27FC236}">
                <a16:creationId xmlns:a16="http://schemas.microsoft.com/office/drawing/2014/main" id="{C418E43D-1E39-DFE1-150D-E40654BCBB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54620" y="3429000"/>
            <a:ext cx="4268232" cy="3017721"/>
          </a:xfrm>
          <a:prstGeom prst="rect">
            <a:avLst/>
          </a:prstGeom>
        </p:spPr>
      </p:pic>
      <p:sp>
        <p:nvSpPr>
          <p:cNvPr id="19" name="Tekstvak 18">
            <a:extLst>
              <a:ext uri="{FF2B5EF4-FFF2-40B4-BE49-F238E27FC236}">
                <a16:creationId xmlns:a16="http://schemas.microsoft.com/office/drawing/2014/main" id="{6D724A4A-0929-4E2A-0B97-703A840B50E0}"/>
              </a:ext>
            </a:extLst>
          </p:cNvPr>
          <p:cNvSpPr txBox="1"/>
          <p:nvPr/>
        </p:nvSpPr>
        <p:spPr>
          <a:xfrm rot="16200000">
            <a:off x="4578953" y="2118975"/>
            <a:ext cx="2072355" cy="215444"/>
          </a:xfrm>
          <a:prstGeom prst="rect">
            <a:avLst/>
          </a:prstGeom>
          <a:noFill/>
        </p:spPr>
        <p:txBody>
          <a:bodyPr wrap="square" rtlCol="0">
            <a:spAutoFit/>
          </a:bodyPr>
          <a:lstStyle/>
          <a:p>
            <a:r>
              <a:rPr lang="nl-NL" sz="800">
                <a:solidFill>
                  <a:schemeClr val="bg1"/>
                </a:solidFill>
                <a:latin typeface="Figtree" pitchFamily="2" charset="0"/>
              </a:rPr>
              <a:t>© LYTT Architecture </a:t>
            </a:r>
            <a:endParaRPr lang="nl-BE" sz="800">
              <a:solidFill>
                <a:schemeClr val="bg1"/>
              </a:solidFill>
              <a:latin typeface="Figtree" pitchFamily="2" charset="0"/>
            </a:endParaRPr>
          </a:p>
        </p:txBody>
      </p:sp>
      <p:sp>
        <p:nvSpPr>
          <p:cNvPr id="2" name="Tekstvak 1">
            <a:extLst>
              <a:ext uri="{FF2B5EF4-FFF2-40B4-BE49-F238E27FC236}">
                <a16:creationId xmlns:a16="http://schemas.microsoft.com/office/drawing/2014/main" id="{A715F7C2-E299-2E3D-196B-86D97490648D}"/>
              </a:ext>
            </a:extLst>
          </p:cNvPr>
          <p:cNvSpPr txBox="1"/>
          <p:nvPr/>
        </p:nvSpPr>
        <p:spPr>
          <a:xfrm rot="16200000">
            <a:off x="9053745" y="2141745"/>
            <a:ext cx="2072355" cy="215444"/>
          </a:xfrm>
          <a:prstGeom prst="rect">
            <a:avLst/>
          </a:prstGeom>
          <a:noFill/>
        </p:spPr>
        <p:txBody>
          <a:bodyPr wrap="square" rtlCol="0">
            <a:spAutoFit/>
          </a:bodyPr>
          <a:lstStyle/>
          <a:p>
            <a:r>
              <a:rPr lang="nl-NL" sz="800">
                <a:solidFill>
                  <a:schemeClr val="bg1"/>
                </a:solidFill>
                <a:latin typeface="Figtree" pitchFamily="2" charset="0"/>
              </a:rPr>
              <a:t>© LYTT Architecture </a:t>
            </a:r>
            <a:endParaRPr lang="nl-BE" sz="800">
              <a:solidFill>
                <a:schemeClr val="bg1"/>
              </a:solidFill>
              <a:latin typeface="Figtree" pitchFamily="2" charset="0"/>
            </a:endParaRPr>
          </a:p>
        </p:txBody>
      </p:sp>
      <p:sp>
        <p:nvSpPr>
          <p:cNvPr id="4" name="Tekstvak 3">
            <a:extLst>
              <a:ext uri="{FF2B5EF4-FFF2-40B4-BE49-F238E27FC236}">
                <a16:creationId xmlns:a16="http://schemas.microsoft.com/office/drawing/2014/main" id="{46E268D1-E675-5D66-5235-040850B470A0}"/>
              </a:ext>
            </a:extLst>
          </p:cNvPr>
          <p:cNvSpPr txBox="1"/>
          <p:nvPr/>
        </p:nvSpPr>
        <p:spPr>
          <a:xfrm rot="16200000">
            <a:off x="9065034" y="5286183"/>
            <a:ext cx="2072355" cy="215444"/>
          </a:xfrm>
          <a:prstGeom prst="rect">
            <a:avLst/>
          </a:prstGeom>
          <a:noFill/>
        </p:spPr>
        <p:txBody>
          <a:bodyPr wrap="square" rtlCol="0">
            <a:spAutoFit/>
          </a:bodyPr>
          <a:lstStyle/>
          <a:p>
            <a:r>
              <a:rPr lang="nl-NL" sz="800">
                <a:solidFill>
                  <a:schemeClr val="bg1"/>
                </a:solidFill>
                <a:latin typeface="Figtree" pitchFamily="2" charset="0"/>
              </a:rPr>
              <a:t>© LYTT Architecture </a:t>
            </a:r>
            <a:endParaRPr lang="nl-BE" sz="800">
              <a:solidFill>
                <a:schemeClr val="bg1"/>
              </a:solidFill>
              <a:latin typeface="Figtree" pitchFamily="2" charset="0"/>
            </a:endParaRPr>
          </a:p>
        </p:txBody>
      </p:sp>
      <p:sp>
        <p:nvSpPr>
          <p:cNvPr id="7" name="Tekstvak 6">
            <a:extLst>
              <a:ext uri="{FF2B5EF4-FFF2-40B4-BE49-F238E27FC236}">
                <a16:creationId xmlns:a16="http://schemas.microsoft.com/office/drawing/2014/main" id="{EE8C0F30-5C72-05A7-82F4-CA5FE03B72FA}"/>
              </a:ext>
            </a:extLst>
          </p:cNvPr>
          <p:cNvSpPr txBox="1"/>
          <p:nvPr/>
        </p:nvSpPr>
        <p:spPr>
          <a:xfrm rot="16200000">
            <a:off x="4571420" y="5297471"/>
            <a:ext cx="2072355" cy="215444"/>
          </a:xfrm>
          <a:prstGeom prst="rect">
            <a:avLst/>
          </a:prstGeom>
          <a:noFill/>
        </p:spPr>
        <p:txBody>
          <a:bodyPr wrap="square" rtlCol="0">
            <a:spAutoFit/>
          </a:bodyPr>
          <a:lstStyle/>
          <a:p>
            <a:r>
              <a:rPr lang="nl-NL" sz="800">
                <a:solidFill>
                  <a:schemeClr val="bg1"/>
                </a:solidFill>
                <a:latin typeface="Figtree" pitchFamily="2" charset="0"/>
              </a:rPr>
              <a:t>© LYTT Architecture </a:t>
            </a:r>
            <a:endParaRPr lang="nl-BE" sz="800">
              <a:solidFill>
                <a:schemeClr val="bg1"/>
              </a:solidFill>
              <a:latin typeface="Figtree" pitchFamily="2" charset="0"/>
            </a:endParaRPr>
          </a:p>
        </p:txBody>
      </p:sp>
    </p:spTree>
    <p:extLst>
      <p:ext uri="{BB962C8B-B14F-4D97-AF65-F5344CB8AC3E}">
        <p14:creationId xmlns:p14="http://schemas.microsoft.com/office/powerpoint/2010/main" val="813444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27</a:t>
            </a:fld>
            <a:endParaRPr lang="en-US">
              <a:ea typeface="Quicksand SemiBold"/>
              <a:cs typeface="Quicksand SemiBold"/>
              <a:sym typeface="Quicksand SemiBold"/>
            </a:endParaRPr>
          </a:p>
        </p:txBody>
      </p:sp>
      <p:sp>
        <p:nvSpPr>
          <p:cNvPr id="5" name="Tekstvak 4">
            <a:extLst>
              <a:ext uri="{FF2B5EF4-FFF2-40B4-BE49-F238E27FC236}">
                <a16:creationId xmlns:a16="http://schemas.microsoft.com/office/drawing/2014/main" id="{EE19AB65-D9B5-465C-002B-47813958CC49}"/>
              </a:ext>
            </a:extLst>
          </p:cNvPr>
          <p:cNvSpPr txBox="1"/>
          <p:nvPr/>
        </p:nvSpPr>
        <p:spPr>
          <a:xfrm rot="16200000">
            <a:off x="9747839" y="5691017"/>
            <a:ext cx="2072355" cy="261610"/>
          </a:xfrm>
          <a:prstGeom prst="rect">
            <a:avLst/>
          </a:prstGeom>
          <a:noFill/>
        </p:spPr>
        <p:txBody>
          <a:bodyPr wrap="square" rtlCol="0">
            <a:spAutoFit/>
          </a:bodyPr>
          <a:lstStyle/>
          <a:p>
            <a:r>
              <a:rPr lang="nl-NL" sz="1100">
                <a:solidFill>
                  <a:schemeClr val="bg1"/>
                </a:solidFill>
                <a:latin typeface="Figtree" pitchFamily="2" charset="0"/>
              </a:rPr>
              <a:t>© LYTT Architecture </a:t>
            </a:r>
            <a:endParaRPr lang="nl-BE" sz="1100">
              <a:solidFill>
                <a:schemeClr val="bg1"/>
              </a:solidFill>
              <a:latin typeface="Figtree" pitchFamily="2" charset="0"/>
            </a:endParaRPr>
          </a:p>
        </p:txBody>
      </p:sp>
      <p:pic>
        <p:nvPicPr>
          <p:cNvPr id="11" name="Picture 4" descr="Jacob Fischer, LYTT Landschafts-Architekten: Klimastadt Middelfart –  Stadtentwicklung durch Klimaanpassung - BauLust">
            <a:extLst>
              <a:ext uri="{FF2B5EF4-FFF2-40B4-BE49-F238E27FC236}">
                <a16:creationId xmlns:a16="http://schemas.microsoft.com/office/drawing/2014/main" id="{DBE1EB22-7614-F6AD-08F9-C76DFE2D8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493" y="293511"/>
            <a:ext cx="9537437" cy="614786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ep 13">
            <a:extLst>
              <a:ext uri="{FF2B5EF4-FFF2-40B4-BE49-F238E27FC236}">
                <a16:creationId xmlns:a16="http://schemas.microsoft.com/office/drawing/2014/main" id="{475B467A-8B95-A331-DCA0-D5CB7B1BE04E}"/>
              </a:ext>
            </a:extLst>
          </p:cNvPr>
          <p:cNvGrpSpPr/>
          <p:nvPr/>
        </p:nvGrpSpPr>
        <p:grpSpPr>
          <a:xfrm>
            <a:off x="5754058" y="416628"/>
            <a:ext cx="1641207" cy="1641209"/>
            <a:chOff x="2863799" y="4357043"/>
            <a:chExt cx="2070846" cy="2070847"/>
          </a:xfrm>
        </p:grpSpPr>
        <p:grpSp>
          <p:nvGrpSpPr>
            <p:cNvPr id="51" name="Groep 50">
              <a:extLst>
                <a:ext uri="{FF2B5EF4-FFF2-40B4-BE49-F238E27FC236}">
                  <a16:creationId xmlns:a16="http://schemas.microsoft.com/office/drawing/2014/main" id="{B2D51CDC-4A54-4623-E8B0-20DA381FD3BE}"/>
                </a:ext>
              </a:extLst>
            </p:cNvPr>
            <p:cNvGrpSpPr/>
            <p:nvPr/>
          </p:nvGrpSpPr>
          <p:grpSpPr>
            <a:xfrm>
              <a:off x="2863799" y="4357043"/>
              <a:ext cx="2070846" cy="2070847"/>
              <a:chOff x="3411996" y="1795263"/>
              <a:chExt cx="2070846" cy="2070847"/>
            </a:xfrm>
          </p:grpSpPr>
          <p:sp>
            <p:nvSpPr>
              <p:cNvPr id="53" name="Ovaal 52">
                <a:extLst>
                  <a:ext uri="{FF2B5EF4-FFF2-40B4-BE49-F238E27FC236}">
                    <a16:creationId xmlns:a16="http://schemas.microsoft.com/office/drawing/2014/main" id="{285B35B9-F58E-6159-E8D5-29DABBBF9C15}"/>
                  </a:ext>
                </a:extLst>
              </p:cNvPr>
              <p:cNvSpPr/>
              <p:nvPr/>
            </p:nvSpPr>
            <p:spPr>
              <a:xfrm>
                <a:off x="3411996" y="1795263"/>
                <a:ext cx="2070846"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4" name="Tijdelijke aanduiding voor inhoud 2">
                <a:extLst>
                  <a:ext uri="{FF2B5EF4-FFF2-40B4-BE49-F238E27FC236}">
                    <a16:creationId xmlns:a16="http://schemas.microsoft.com/office/drawing/2014/main" id="{015BF68E-EB9F-1BC0-1193-087F278C36DE}"/>
                  </a:ext>
                </a:extLst>
              </p:cNvPr>
              <p:cNvSpPr txBox="1">
                <a:spLocks/>
              </p:cNvSpPr>
              <p:nvPr/>
            </p:nvSpPr>
            <p:spPr>
              <a:xfrm>
                <a:off x="3481620" y="3216658"/>
                <a:ext cx="1989166" cy="6225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nl-NL" sz="1100" b="1">
                    <a:solidFill>
                      <a:srgbClr val="569F51"/>
                    </a:solidFill>
                    <a:latin typeface="Figtree" pitchFamily="2" charset="0"/>
                    <a:cs typeface="Segoe UI" panose="020B0502040204020203" pitchFamily="34" charset="0"/>
                  </a:rPr>
                  <a:t>Verandering planten- </a:t>
                </a:r>
              </a:p>
              <a:p>
                <a:pPr marL="0" indent="0" algn="ctr">
                  <a:lnSpc>
                    <a:spcPct val="100000"/>
                  </a:lnSpc>
                  <a:spcBef>
                    <a:spcPts val="0"/>
                  </a:spcBef>
                  <a:buFont typeface="Arial" panose="020B0604020202020204" pitchFamily="34" charset="0"/>
                  <a:buNone/>
                </a:pPr>
                <a:r>
                  <a:rPr lang="nl-NL" sz="1100" b="1">
                    <a:solidFill>
                      <a:srgbClr val="569F51"/>
                    </a:solidFill>
                    <a:latin typeface="Figtree" pitchFamily="2" charset="0"/>
                    <a:cs typeface="Segoe UI" panose="020B0502040204020203" pitchFamily="34" charset="0"/>
                  </a:rPr>
                  <a:t>en diersoorten</a:t>
                </a:r>
                <a:endParaRPr lang="nl-BE" sz="1100" b="1">
                  <a:solidFill>
                    <a:srgbClr val="569F51"/>
                  </a:solidFill>
                  <a:latin typeface="Figtree" pitchFamily="2" charset="0"/>
                  <a:cs typeface="Segoe UI" panose="020B0502040204020203" pitchFamily="34" charset="0"/>
                </a:endParaRPr>
              </a:p>
            </p:txBody>
          </p:sp>
        </p:grpSp>
        <p:pic>
          <p:nvPicPr>
            <p:cNvPr id="52" name="Afbeelding 51" descr="Afbeelding met Graphics, creativiteit&#10;&#10;Automatisch gegenereerde beschrijving">
              <a:extLst>
                <a:ext uri="{FF2B5EF4-FFF2-40B4-BE49-F238E27FC236}">
                  <a16:creationId xmlns:a16="http://schemas.microsoft.com/office/drawing/2014/main" id="{053FC9E5-C387-F809-4C3F-743085363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949" y="4723437"/>
              <a:ext cx="1276104" cy="1105463"/>
            </a:xfrm>
            <a:prstGeom prst="rect">
              <a:avLst/>
            </a:prstGeom>
          </p:spPr>
        </p:pic>
      </p:grpSp>
      <p:grpSp>
        <p:nvGrpSpPr>
          <p:cNvPr id="12" name="Groep 11">
            <a:extLst>
              <a:ext uri="{FF2B5EF4-FFF2-40B4-BE49-F238E27FC236}">
                <a16:creationId xmlns:a16="http://schemas.microsoft.com/office/drawing/2014/main" id="{5DF6C884-2D04-6131-3A1C-7AAC76006678}"/>
              </a:ext>
            </a:extLst>
          </p:cNvPr>
          <p:cNvGrpSpPr/>
          <p:nvPr/>
        </p:nvGrpSpPr>
        <p:grpSpPr>
          <a:xfrm>
            <a:off x="2207751" y="416629"/>
            <a:ext cx="3390537" cy="1641209"/>
            <a:chOff x="3165624" y="1794171"/>
            <a:chExt cx="4278120" cy="2070847"/>
          </a:xfrm>
        </p:grpSpPr>
        <p:grpSp>
          <p:nvGrpSpPr>
            <p:cNvPr id="13" name="Groep 12">
              <a:extLst>
                <a:ext uri="{FF2B5EF4-FFF2-40B4-BE49-F238E27FC236}">
                  <a16:creationId xmlns:a16="http://schemas.microsoft.com/office/drawing/2014/main" id="{A1E03DCF-5FB9-99FB-2D25-364F7060046C}"/>
                </a:ext>
              </a:extLst>
            </p:cNvPr>
            <p:cNvGrpSpPr/>
            <p:nvPr/>
          </p:nvGrpSpPr>
          <p:grpSpPr>
            <a:xfrm>
              <a:off x="5372896" y="1794171"/>
              <a:ext cx="2070848" cy="2070847"/>
              <a:chOff x="6479463" y="1794171"/>
              <a:chExt cx="2070848" cy="2070847"/>
            </a:xfrm>
          </p:grpSpPr>
          <p:sp>
            <p:nvSpPr>
              <p:cNvPr id="22" name="Ovaal 21">
                <a:extLst>
                  <a:ext uri="{FF2B5EF4-FFF2-40B4-BE49-F238E27FC236}">
                    <a16:creationId xmlns:a16="http://schemas.microsoft.com/office/drawing/2014/main" id="{040AAE41-597C-81A8-0DA7-3FD6AF756BD2}"/>
                  </a:ext>
                </a:extLst>
              </p:cNvPr>
              <p:cNvSpPr/>
              <p:nvPr/>
            </p:nvSpPr>
            <p:spPr>
              <a:xfrm>
                <a:off x="6479463" y="1794171"/>
                <a:ext cx="2070848"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3" name="Groep 22">
                <a:extLst>
                  <a:ext uri="{FF2B5EF4-FFF2-40B4-BE49-F238E27FC236}">
                    <a16:creationId xmlns:a16="http://schemas.microsoft.com/office/drawing/2014/main" id="{51117D0E-7BF9-6D82-3BA1-E50D0C3B7F15}"/>
                  </a:ext>
                </a:extLst>
              </p:cNvPr>
              <p:cNvGrpSpPr/>
              <p:nvPr/>
            </p:nvGrpSpPr>
            <p:grpSpPr>
              <a:xfrm>
                <a:off x="6520304" y="2102544"/>
                <a:ext cx="1989164" cy="1527356"/>
                <a:chOff x="4832560" y="2993469"/>
                <a:chExt cx="1989164" cy="1527356"/>
              </a:xfrm>
            </p:grpSpPr>
            <p:pic>
              <p:nvPicPr>
                <p:cNvPr id="24" name="Afbeelding 23">
                  <a:extLst>
                    <a:ext uri="{FF2B5EF4-FFF2-40B4-BE49-F238E27FC236}">
                      <a16:creationId xmlns:a16="http://schemas.microsoft.com/office/drawing/2014/main" id="{F5B82C71-A467-DE90-CDB3-E4358108E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501" y="2993469"/>
                  <a:ext cx="1183283" cy="1139917"/>
                </a:xfrm>
                <a:prstGeom prst="rect">
                  <a:avLst/>
                </a:prstGeom>
              </p:spPr>
            </p:pic>
            <p:sp>
              <p:nvSpPr>
                <p:cNvPr id="25" name="Tijdelijke aanduiding voor inhoud 2">
                  <a:extLst>
                    <a:ext uri="{FF2B5EF4-FFF2-40B4-BE49-F238E27FC236}">
                      <a16:creationId xmlns:a16="http://schemas.microsoft.com/office/drawing/2014/main" id="{BA8EAABA-BEBE-744E-DA06-A10926D9E804}"/>
                    </a:ext>
                  </a:extLst>
                </p:cNvPr>
                <p:cNvSpPr txBox="1">
                  <a:spLocks/>
                </p:cNvSpPr>
                <p:nvPr/>
              </p:nvSpPr>
              <p:spPr>
                <a:xfrm>
                  <a:off x="4832560" y="4133387"/>
                  <a:ext cx="1989164" cy="387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b="1">
                      <a:solidFill>
                        <a:srgbClr val="FDB813"/>
                      </a:solidFill>
                      <a:latin typeface="Figtree" pitchFamily="2" charset="0"/>
                      <a:cs typeface="Segoe UI" panose="020B0502040204020203" pitchFamily="34" charset="0"/>
                    </a:rPr>
                    <a:t>Hitte en droogte</a:t>
                  </a:r>
                  <a:endParaRPr lang="nl-BE" sz="1200" b="1">
                    <a:solidFill>
                      <a:srgbClr val="FDB813"/>
                    </a:solidFill>
                    <a:latin typeface="Figtree" pitchFamily="2" charset="0"/>
                    <a:cs typeface="Segoe UI" panose="020B0502040204020203" pitchFamily="34" charset="0"/>
                  </a:endParaRPr>
                </a:p>
              </p:txBody>
            </p:sp>
          </p:grpSp>
        </p:grpSp>
        <p:grpSp>
          <p:nvGrpSpPr>
            <p:cNvPr id="15" name="Groep 14">
              <a:extLst>
                <a:ext uri="{FF2B5EF4-FFF2-40B4-BE49-F238E27FC236}">
                  <a16:creationId xmlns:a16="http://schemas.microsoft.com/office/drawing/2014/main" id="{6077C0A3-AAED-B548-3F1B-420F071CB4C2}"/>
                </a:ext>
              </a:extLst>
            </p:cNvPr>
            <p:cNvGrpSpPr/>
            <p:nvPr/>
          </p:nvGrpSpPr>
          <p:grpSpPr>
            <a:xfrm>
              <a:off x="3165624" y="1794171"/>
              <a:ext cx="2070847" cy="2070847"/>
              <a:chOff x="1594554" y="2823670"/>
              <a:chExt cx="2070847" cy="2070847"/>
            </a:xfrm>
          </p:grpSpPr>
          <p:sp>
            <p:nvSpPr>
              <p:cNvPr id="16" name="Ovaal 15">
                <a:extLst>
                  <a:ext uri="{FF2B5EF4-FFF2-40B4-BE49-F238E27FC236}">
                    <a16:creationId xmlns:a16="http://schemas.microsoft.com/office/drawing/2014/main" id="{B07CCE97-4DEF-3093-E7B3-4B5E86926EDB}"/>
                  </a:ext>
                </a:extLst>
              </p:cNvPr>
              <p:cNvSpPr/>
              <p:nvPr/>
            </p:nvSpPr>
            <p:spPr>
              <a:xfrm>
                <a:off x="1594554" y="2823670"/>
                <a:ext cx="2070847"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ijdelijke aanduiding voor inhoud 2">
                <a:extLst>
                  <a:ext uri="{FF2B5EF4-FFF2-40B4-BE49-F238E27FC236}">
                    <a16:creationId xmlns:a16="http://schemas.microsoft.com/office/drawing/2014/main" id="{C9F7938E-677C-EB7C-0C41-BF62CC13940E}"/>
                  </a:ext>
                </a:extLst>
              </p:cNvPr>
              <p:cNvSpPr txBox="1">
                <a:spLocks/>
              </p:cNvSpPr>
              <p:nvPr/>
            </p:nvSpPr>
            <p:spPr>
              <a:xfrm>
                <a:off x="1635395" y="4167589"/>
                <a:ext cx="1989164" cy="585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Veel water en </a:t>
                </a:r>
              </a:p>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overstromingen</a:t>
                </a:r>
              </a:p>
              <a:p>
                <a:pPr marL="0" indent="0" algn="ctr">
                  <a:buFont typeface="Arial" panose="020B0604020202020204" pitchFamily="34" charset="0"/>
                  <a:buNone/>
                </a:pPr>
                <a:endParaRPr lang="nl-BE" sz="1400" b="1">
                  <a:solidFill>
                    <a:srgbClr val="39BFF0"/>
                  </a:solidFill>
                  <a:latin typeface="Figtree" pitchFamily="2" charset="0"/>
                  <a:cs typeface="Segoe UI" panose="020B0502040204020203" pitchFamily="34" charset="0"/>
                </a:endParaRPr>
              </a:p>
            </p:txBody>
          </p:sp>
        </p:grpSp>
      </p:grpSp>
      <p:sp>
        <p:nvSpPr>
          <p:cNvPr id="26" name="Ovaal 25">
            <a:extLst>
              <a:ext uri="{FF2B5EF4-FFF2-40B4-BE49-F238E27FC236}">
                <a16:creationId xmlns:a16="http://schemas.microsoft.com/office/drawing/2014/main" id="{F5AD6DFD-0116-1033-3840-50F8EFFFCCF6}"/>
              </a:ext>
            </a:extLst>
          </p:cNvPr>
          <p:cNvSpPr/>
          <p:nvPr/>
        </p:nvSpPr>
        <p:spPr>
          <a:xfrm>
            <a:off x="3632941" y="950970"/>
            <a:ext cx="572525" cy="572526"/>
          </a:xfrm>
          <a:prstGeom prst="ellipse">
            <a:avLst/>
          </a:prstGeom>
          <a:solidFill>
            <a:srgbClr val="64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400">
              <a:latin typeface="Figtree" pitchFamily="2" charset="0"/>
            </a:endParaRPr>
          </a:p>
        </p:txBody>
      </p:sp>
      <p:sp>
        <p:nvSpPr>
          <p:cNvPr id="28" name="Ovaal 27">
            <a:extLst>
              <a:ext uri="{FF2B5EF4-FFF2-40B4-BE49-F238E27FC236}">
                <a16:creationId xmlns:a16="http://schemas.microsoft.com/office/drawing/2014/main" id="{09664BDC-9AAD-0289-D9B8-1B90687EEB42}"/>
              </a:ext>
            </a:extLst>
          </p:cNvPr>
          <p:cNvSpPr/>
          <p:nvPr/>
        </p:nvSpPr>
        <p:spPr>
          <a:xfrm>
            <a:off x="5363178" y="962597"/>
            <a:ext cx="572525" cy="572526"/>
          </a:xfrm>
          <a:prstGeom prst="ellipse">
            <a:avLst/>
          </a:prstGeom>
          <a:solidFill>
            <a:srgbClr val="64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400">
              <a:latin typeface="Figtree" pitchFamily="2" charset="0"/>
            </a:endParaRPr>
          </a:p>
        </p:txBody>
      </p:sp>
      <p:sp>
        <p:nvSpPr>
          <p:cNvPr id="29" name="Tekstvak 28">
            <a:extLst>
              <a:ext uri="{FF2B5EF4-FFF2-40B4-BE49-F238E27FC236}">
                <a16:creationId xmlns:a16="http://schemas.microsoft.com/office/drawing/2014/main" id="{C6215AF5-8B9A-FCFA-98DD-F943458DE93A}"/>
              </a:ext>
            </a:extLst>
          </p:cNvPr>
          <p:cNvSpPr txBox="1"/>
          <p:nvPr/>
        </p:nvSpPr>
        <p:spPr>
          <a:xfrm>
            <a:off x="3722675" y="970127"/>
            <a:ext cx="393056" cy="492443"/>
          </a:xfrm>
          <a:prstGeom prst="rect">
            <a:avLst/>
          </a:prstGeom>
          <a:noFill/>
        </p:spPr>
        <p:txBody>
          <a:bodyPr wrap="none" rtlCol="0">
            <a:spAutoFit/>
          </a:bodyPr>
          <a:lstStyle/>
          <a:p>
            <a:r>
              <a:rPr lang="nl-NL" sz="2600" b="1">
                <a:solidFill>
                  <a:schemeClr val="bg1"/>
                </a:solidFill>
                <a:latin typeface="Figtree" pitchFamily="2" charset="0"/>
              </a:rPr>
              <a:t>+</a:t>
            </a:r>
            <a:endParaRPr lang="nl-BE" sz="2600" b="1">
              <a:solidFill>
                <a:schemeClr val="bg1"/>
              </a:solidFill>
              <a:latin typeface="Figtree" pitchFamily="2" charset="0"/>
            </a:endParaRPr>
          </a:p>
        </p:txBody>
      </p:sp>
      <p:sp>
        <p:nvSpPr>
          <p:cNvPr id="30" name="Tekstvak 29">
            <a:extLst>
              <a:ext uri="{FF2B5EF4-FFF2-40B4-BE49-F238E27FC236}">
                <a16:creationId xmlns:a16="http://schemas.microsoft.com/office/drawing/2014/main" id="{AF5D8105-D854-6537-25E2-206CD5124494}"/>
              </a:ext>
            </a:extLst>
          </p:cNvPr>
          <p:cNvSpPr txBox="1"/>
          <p:nvPr/>
        </p:nvSpPr>
        <p:spPr>
          <a:xfrm>
            <a:off x="5451347" y="980154"/>
            <a:ext cx="393056" cy="492443"/>
          </a:xfrm>
          <a:prstGeom prst="rect">
            <a:avLst/>
          </a:prstGeom>
          <a:noFill/>
        </p:spPr>
        <p:txBody>
          <a:bodyPr wrap="none" rtlCol="0">
            <a:spAutoFit/>
          </a:bodyPr>
          <a:lstStyle/>
          <a:p>
            <a:r>
              <a:rPr lang="nl-NL" sz="2600" b="1">
                <a:solidFill>
                  <a:schemeClr val="bg1"/>
                </a:solidFill>
                <a:latin typeface="Figtree" pitchFamily="2" charset="0"/>
              </a:rPr>
              <a:t>+</a:t>
            </a:r>
            <a:endParaRPr lang="nl-BE" sz="2600" b="1">
              <a:solidFill>
                <a:schemeClr val="bg1"/>
              </a:solidFill>
              <a:latin typeface="Figtree" pitchFamily="2" charset="0"/>
            </a:endParaRPr>
          </a:p>
        </p:txBody>
      </p:sp>
      <p:sp>
        <p:nvSpPr>
          <p:cNvPr id="35" name="Tekstvak 34">
            <a:extLst>
              <a:ext uri="{FF2B5EF4-FFF2-40B4-BE49-F238E27FC236}">
                <a16:creationId xmlns:a16="http://schemas.microsoft.com/office/drawing/2014/main" id="{9F00B846-3833-80CC-7D87-F4BD8A388D35}"/>
              </a:ext>
            </a:extLst>
          </p:cNvPr>
          <p:cNvSpPr txBox="1"/>
          <p:nvPr/>
        </p:nvSpPr>
        <p:spPr>
          <a:xfrm rot="16200000">
            <a:off x="9309450" y="5278202"/>
            <a:ext cx="2072355" cy="230832"/>
          </a:xfrm>
          <a:prstGeom prst="rect">
            <a:avLst/>
          </a:prstGeom>
          <a:noFill/>
        </p:spPr>
        <p:txBody>
          <a:bodyPr wrap="square" rtlCol="0">
            <a:spAutoFit/>
          </a:bodyPr>
          <a:lstStyle/>
          <a:p>
            <a:r>
              <a:rPr lang="nl-NL" sz="900">
                <a:solidFill>
                  <a:schemeClr val="bg1"/>
                </a:solidFill>
                <a:latin typeface="Figtree" pitchFamily="2" charset="0"/>
              </a:rPr>
              <a:t>© LYTT Architecture </a:t>
            </a:r>
            <a:endParaRPr lang="nl-BE" sz="900">
              <a:solidFill>
                <a:schemeClr val="bg1"/>
              </a:solidFill>
              <a:latin typeface="Figtree" pitchFamily="2" charset="0"/>
            </a:endParaRPr>
          </a:p>
        </p:txBody>
      </p:sp>
      <p:pic>
        <p:nvPicPr>
          <p:cNvPr id="2" name="Afbeelding 1" descr="Afbeelding met Graphics, creativiteit, ontwerp&#10;&#10;Automatisch gegenereerde beschrijving">
            <a:extLst>
              <a:ext uri="{FF2B5EF4-FFF2-40B4-BE49-F238E27FC236}">
                <a16:creationId xmlns:a16="http://schemas.microsoft.com/office/drawing/2014/main" id="{ED916632-07C5-7B0B-FE15-A9656830FF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7786" y="698999"/>
            <a:ext cx="552689" cy="775146"/>
          </a:xfrm>
          <a:prstGeom prst="rect">
            <a:avLst/>
          </a:prstGeom>
        </p:spPr>
      </p:pic>
    </p:spTree>
    <p:extLst>
      <p:ext uri="{BB962C8B-B14F-4D97-AF65-F5344CB8AC3E}">
        <p14:creationId xmlns:p14="http://schemas.microsoft.com/office/powerpoint/2010/main" val="337849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5E063-0603-21A7-DA93-6560F727A167}"/>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A7572FCB-68BB-B029-655F-AB37DBDA714D}"/>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28</a:t>
            </a:fld>
            <a:endParaRPr lang="en-US">
              <a:ea typeface="Quicksand SemiBold"/>
              <a:cs typeface="Quicksand SemiBold"/>
              <a:sym typeface="Quicksand SemiBold"/>
            </a:endParaRPr>
          </a:p>
        </p:txBody>
      </p:sp>
      <p:sp>
        <p:nvSpPr>
          <p:cNvPr id="5" name="Tekstvak 4">
            <a:extLst>
              <a:ext uri="{FF2B5EF4-FFF2-40B4-BE49-F238E27FC236}">
                <a16:creationId xmlns:a16="http://schemas.microsoft.com/office/drawing/2014/main" id="{3DBC88FB-930A-2554-148E-5F0C8854B9C9}"/>
              </a:ext>
            </a:extLst>
          </p:cNvPr>
          <p:cNvSpPr txBox="1"/>
          <p:nvPr/>
        </p:nvSpPr>
        <p:spPr>
          <a:xfrm rot="16200000">
            <a:off x="9747839" y="5691017"/>
            <a:ext cx="2072355" cy="261610"/>
          </a:xfrm>
          <a:prstGeom prst="rect">
            <a:avLst/>
          </a:prstGeom>
          <a:noFill/>
        </p:spPr>
        <p:txBody>
          <a:bodyPr wrap="square" rtlCol="0">
            <a:spAutoFit/>
          </a:bodyPr>
          <a:lstStyle/>
          <a:p>
            <a:r>
              <a:rPr lang="nl-NL" sz="1100">
                <a:solidFill>
                  <a:schemeClr val="bg1"/>
                </a:solidFill>
                <a:latin typeface="Figtree" pitchFamily="2" charset="0"/>
              </a:rPr>
              <a:t>© LYTT Architecture </a:t>
            </a:r>
            <a:endParaRPr lang="nl-BE" sz="1100">
              <a:solidFill>
                <a:schemeClr val="bg1"/>
              </a:solidFill>
              <a:latin typeface="Figtree" pitchFamily="2" charset="0"/>
            </a:endParaRPr>
          </a:p>
        </p:txBody>
      </p:sp>
      <p:sp>
        <p:nvSpPr>
          <p:cNvPr id="12" name="Tekstvak 11">
            <a:extLst>
              <a:ext uri="{FF2B5EF4-FFF2-40B4-BE49-F238E27FC236}">
                <a16:creationId xmlns:a16="http://schemas.microsoft.com/office/drawing/2014/main" id="{FED6E795-079E-1CB9-8E87-55630D0ED534}"/>
              </a:ext>
            </a:extLst>
          </p:cNvPr>
          <p:cNvSpPr txBox="1"/>
          <p:nvPr/>
        </p:nvSpPr>
        <p:spPr>
          <a:xfrm rot="16200000">
            <a:off x="9747839" y="5691017"/>
            <a:ext cx="2072355" cy="261610"/>
          </a:xfrm>
          <a:prstGeom prst="rect">
            <a:avLst/>
          </a:prstGeom>
          <a:noFill/>
        </p:spPr>
        <p:txBody>
          <a:bodyPr wrap="square" rtlCol="0">
            <a:spAutoFit/>
          </a:bodyPr>
          <a:lstStyle/>
          <a:p>
            <a:r>
              <a:rPr lang="nl-NL" sz="1100">
                <a:solidFill>
                  <a:schemeClr val="bg1"/>
                </a:solidFill>
                <a:latin typeface="Figtree" pitchFamily="2" charset="0"/>
              </a:rPr>
              <a:t>© LYTT Architecture </a:t>
            </a:r>
            <a:endParaRPr lang="nl-BE" sz="1100">
              <a:solidFill>
                <a:schemeClr val="bg1"/>
              </a:solidFill>
              <a:latin typeface="Figtree" pitchFamily="2" charset="0"/>
            </a:endParaRPr>
          </a:p>
        </p:txBody>
      </p:sp>
      <p:pic>
        <p:nvPicPr>
          <p:cNvPr id="14" name="Picture 4" descr="Jacob Fischer, LYTT Landschafts-Architekten: Klimastadt Middelfart –  Stadtentwicklung durch Klimaanpassung - BauLust">
            <a:extLst>
              <a:ext uri="{FF2B5EF4-FFF2-40B4-BE49-F238E27FC236}">
                <a16:creationId xmlns:a16="http://schemas.microsoft.com/office/drawing/2014/main" id="{756AADA0-20D2-8BDD-C027-5EA50FFE7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493" y="293511"/>
            <a:ext cx="9537437" cy="614786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ep 16">
            <a:extLst>
              <a:ext uri="{FF2B5EF4-FFF2-40B4-BE49-F238E27FC236}">
                <a16:creationId xmlns:a16="http://schemas.microsoft.com/office/drawing/2014/main" id="{BD40F296-20BE-FB82-C104-55664D4F80D2}"/>
              </a:ext>
            </a:extLst>
          </p:cNvPr>
          <p:cNvGrpSpPr/>
          <p:nvPr/>
        </p:nvGrpSpPr>
        <p:grpSpPr>
          <a:xfrm>
            <a:off x="5754058" y="416628"/>
            <a:ext cx="1641207" cy="1641209"/>
            <a:chOff x="2863799" y="4357043"/>
            <a:chExt cx="2070846" cy="2070847"/>
          </a:xfrm>
        </p:grpSpPr>
        <p:grpSp>
          <p:nvGrpSpPr>
            <p:cNvPr id="18" name="Groep 17">
              <a:extLst>
                <a:ext uri="{FF2B5EF4-FFF2-40B4-BE49-F238E27FC236}">
                  <a16:creationId xmlns:a16="http://schemas.microsoft.com/office/drawing/2014/main" id="{3D40BB2C-8B6D-3DD8-E772-8E057A7E2D8A}"/>
                </a:ext>
              </a:extLst>
            </p:cNvPr>
            <p:cNvGrpSpPr/>
            <p:nvPr/>
          </p:nvGrpSpPr>
          <p:grpSpPr>
            <a:xfrm>
              <a:off x="2863799" y="4357043"/>
              <a:ext cx="2070846" cy="2070847"/>
              <a:chOff x="3411996" y="1795263"/>
              <a:chExt cx="2070846" cy="2070847"/>
            </a:xfrm>
          </p:grpSpPr>
          <p:sp>
            <p:nvSpPr>
              <p:cNvPr id="23" name="Ovaal 22">
                <a:extLst>
                  <a:ext uri="{FF2B5EF4-FFF2-40B4-BE49-F238E27FC236}">
                    <a16:creationId xmlns:a16="http://schemas.microsoft.com/office/drawing/2014/main" id="{61B04191-14A9-FDDD-B362-71CF420AB7B7}"/>
                  </a:ext>
                </a:extLst>
              </p:cNvPr>
              <p:cNvSpPr/>
              <p:nvPr/>
            </p:nvSpPr>
            <p:spPr>
              <a:xfrm>
                <a:off x="3411996" y="1795263"/>
                <a:ext cx="2070846"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ijdelijke aanduiding voor inhoud 2">
                <a:extLst>
                  <a:ext uri="{FF2B5EF4-FFF2-40B4-BE49-F238E27FC236}">
                    <a16:creationId xmlns:a16="http://schemas.microsoft.com/office/drawing/2014/main" id="{722FD1B1-E1D9-8152-3F3D-33155275C07E}"/>
                  </a:ext>
                </a:extLst>
              </p:cNvPr>
              <p:cNvSpPr txBox="1">
                <a:spLocks/>
              </p:cNvSpPr>
              <p:nvPr/>
            </p:nvSpPr>
            <p:spPr>
              <a:xfrm>
                <a:off x="3481620" y="3216658"/>
                <a:ext cx="1989166" cy="62255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nl-NL" sz="1100" b="1">
                    <a:solidFill>
                      <a:srgbClr val="569F51"/>
                    </a:solidFill>
                    <a:latin typeface="Figtree" pitchFamily="2" charset="0"/>
                    <a:cs typeface="Segoe UI" panose="020B0502040204020203" pitchFamily="34" charset="0"/>
                  </a:rPr>
                  <a:t>Verandering planten- </a:t>
                </a:r>
              </a:p>
              <a:p>
                <a:pPr marL="0" indent="0" algn="ctr">
                  <a:lnSpc>
                    <a:spcPct val="100000"/>
                  </a:lnSpc>
                  <a:spcBef>
                    <a:spcPts val="0"/>
                  </a:spcBef>
                  <a:buFont typeface="Arial" panose="020B0604020202020204" pitchFamily="34" charset="0"/>
                  <a:buNone/>
                </a:pPr>
                <a:r>
                  <a:rPr lang="nl-NL" sz="1100" b="1">
                    <a:solidFill>
                      <a:srgbClr val="569F51"/>
                    </a:solidFill>
                    <a:latin typeface="Figtree" pitchFamily="2" charset="0"/>
                    <a:cs typeface="Segoe UI" panose="020B0502040204020203" pitchFamily="34" charset="0"/>
                  </a:rPr>
                  <a:t>en diersoorten</a:t>
                </a:r>
                <a:endParaRPr lang="nl-BE" sz="1100" b="1">
                  <a:solidFill>
                    <a:srgbClr val="569F51"/>
                  </a:solidFill>
                  <a:latin typeface="Figtree" pitchFamily="2" charset="0"/>
                  <a:cs typeface="Segoe UI" panose="020B0502040204020203" pitchFamily="34" charset="0"/>
                </a:endParaRPr>
              </a:p>
            </p:txBody>
          </p:sp>
        </p:grpSp>
        <p:pic>
          <p:nvPicPr>
            <p:cNvPr id="21" name="Afbeelding 20" descr="Afbeelding met Graphics, creativiteit&#10;&#10;Automatisch gegenereerde beschrijving">
              <a:extLst>
                <a:ext uri="{FF2B5EF4-FFF2-40B4-BE49-F238E27FC236}">
                  <a16:creationId xmlns:a16="http://schemas.microsoft.com/office/drawing/2014/main" id="{333812A7-28A5-38CD-3C4A-D51BA1EDD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949" y="4723437"/>
              <a:ext cx="1276104" cy="1105463"/>
            </a:xfrm>
            <a:prstGeom prst="rect">
              <a:avLst/>
            </a:prstGeom>
          </p:spPr>
        </p:pic>
      </p:grpSp>
      <p:grpSp>
        <p:nvGrpSpPr>
          <p:cNvPr id="25" name="Groep 24">
            <a:extLst>
              <a:ext uri="{FF2B5EF4-FFF2-40B4-BE49-F238E27FC236}">
                <a16:creationId xmlns:a16="http://schemas.microsoft.com/office/drawing/2014/main" id="{E1536544-A151-BCB1-0AF5-773A4942FA4B}"/>
              </a:ext>
            </a:extLst>
          </p:cNvPr>
          <p:cNvGrpSpPr/>
          <p:nvPr/>
        </p:nvGrpSpPr>
        <p:grpSpPr>
          <a:xfrm>
            <a:off x="2207751" y="416629"/>
            <a:ext cx="3390537" cy="1641209"/>
            <a:chOff x="3165624" y="1794171"/>
            <a:chExt cx="4278120" cy="2070847"/>
          </a:xfrm>
        </p:grpSpPr>
        <p:grpSp>
          <p:nvGrpSpPr>
            <p:cNvPr id="27" name="Groep 26">
              <a:extLst>
                <a:ext uri="{FF2B5EF4-FFF2-40B4-BE49-F238E27FC236}">
                  <a16:creationId xmlns:a16="http://schemas.microsoft.com/office/drawing/2014/main" id="{71A5E41C-6031-31C0-D7D0-A0AA746A5974}"/>
                </a:ext>
              </a:extLst>
            </p:cNvPr>
            <p:cNvGrpSpPr/>
            <p:nvPr/>
          </p:nvGrpSpPr>
          <p:grpSpPr>
            <a:xfrm>
              <a:off x="5372896" y="1794171"/>
              <a:ext cx="2070848" cy="2070847"/>
              <a:chOff x="6479463" y="1794171"/>
              <a:chExt cx="2070848" cy="2070847"/>
            </a:xfrm>
          </p:grpSpPr>
          <p:sp>
            <p:nvSpPr>
              <p:cNvPr id="41" name="Ovaal 40">
                <a:extLst>
                  <a:ext uri="{FF2B5EF4-FFF2-40B4-BE49-F238E27FC236}">
                    <a16:creationId xmlns:a16="http://schemas.microsoft.com/office/drawing/2014/main" id="{91A33BB6-45AF-9B66-276A-B577AE64F555}"/>
                  </a:ext>
                </a:extLst>
              </p:cNvPr>
              <p:cNvSpPr/>
              <p:nvPr/>
            </p:nvSpPr>
            <p:spPr>
              <a:xfrm>
                <a:off x="6479463" y="1794171"/>
                <a:ext cx="2070848"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42" name="Groep 41">
                <a:extLst>
                  <a:ext uri="{FF2B5EF4-FFF2-40B4-BE49-F238E27FC236}">
                    <a16:creationId xmlns:a16="http://schemas.microsoft.com/office/drawing/2014/main" id="{656E0B0D-10E9-F633-8CA9-A21BBEE187B1}"/>
                  </a:ext>
                </a:extLst>
              </p:cNvPr>
              <p:cNvGrpSpPr/>
              <p:nvPr/>
            </p:nvGrpSpPr>
            <p:grpSpPr>
              <a:xfrm>
                <a:off x="6520304" y="2102544"/>
                <a:ext cx="1989164" cy="1527356"/>
                <a:chOff x="4832560" y="2993469"/>
                <a:chExt cx="1989164" cy="1527356"/>
              </a:xfrm>
            </p:grpSpPr>
            <p:pic>
              <p:nvPicPr>
                <p:cNvPr id="43" name="Afbeelding 42">
                  <a:extLst>
                    <a:ext uri="{FF2B5EF4-FFF2-40B4-BE49-F238E27FC236}">
                      <a16:creationId xmlns:a16="http://schemas.microsoft.com/office/drawing/2014/main" id="{7D43E8B9-FAD2-D243-5E5A-F8AF5015C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5501" y="2993469"/>
                  <a:ext cx="1183283" cy="1139917"/>
                </a:xfrm>
                <a:prstGeom prst="rect">
                  <a:avLst/>
                </a:prstGeom>
              </p:spPr>
            </p:pic>
            <p:sp>
              <p:nvSpPr>
                <p:cNvPr id="44" name="Tijdelijke aanduiding voor inhoud 2">
                  <a:extLst>
                    <a:ext uri="{FF2B5EF4-FFF2-40B4-BE49-F238E27FC236}">
                      <a16:creationId xmlns:a16="http://schemas.microsoft.com/office/drawing/2014/main" id="{529556A3-1AD0-DA6E-E94A-D60FC012EA1E}"/>
                    </a:ext>
                  </a:extLst>
                </p:cNvPr>
                <p:cNvSpPr txBox="1">
                  <a:spLocks/>
                </p:cNvSpPr>
                <p:nvPr/>
              </p:nvSpPr>
              <p:spPr>
                <a:xfrm>
                  <a:off x="4832560" y="4133387"/>
                  <a:ext cx="1989164" cy="387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b="1">
                      <a:solidFill>
                        <a:srgbClr val="FBBB4E"/>
                      </a:solidFill>
                      <a:latin typeface="Figtree" pitchFamily="2" charset="0"/>
                      <a:cs typeface="Segoe UI" panose="020B0502040204020203" pitchFamily="34" charset="0"/>
                    </a:rPr>
                    <a:t>Hitte en droogte</a:t>
                  </a:r>
                  <a:endParaRPr lang="nl-BE" sz="1200" b="1">
                    <a:solidFill>
                      <a:srgbClr val="FBBB4E"/>
                    </a:solidFill>
                    <a:latin typeface="Figtree" pitchFamily="2" charset="0"/>
                    <a:cs typeface="Segoe UI" panose="020B0502040204020203" pitchFamily="34" charset="0"/>
                  </a:endParaRPr>
                </a:p>
              </p:txBody>
            </p:sp>
          </p:grpSp>
        </p:grpSp>
        <p:grpSp>
          <p:nvGrpSpPr>
            <p:cNvPr id="37" name="Groep 36">
              <a:extLst>
                <a:ext uri="{FF2B5EF4-FFF2-40B4-BE49-F238E27FC236}">
                  <a16:creationId xmlns:a16="http://schemas.microsoft.com/office/drawing/2014/main" id="{1484260C-F57A-7FCF-C296-B231CD586249}"/>
                </a:ext>
              </a:extLst>
            </p:cNvPr>
            <p:cNvGrpSpPr/>
            <p:nvPr/>
          </p:nvGrpSpPr>
          <p:grpSpPr>
            <a:xfrm>
              <a:off x="3165624" y="1794171"/>
              <a:ext cx="2070847" cy="2070847"/>
              <a:chOff x="1594554" y="2823670"/>
              <a:chExt cx="2070847" cy="2070847"/>
            </a:xfrm>
          </p:grpSpPr>
          <p:sp>
            <p:nvSpPr>
              <p:cNvPr id="38" name="Ovaal 37">
                <a:extLst>
                  <a:ext uri="{FF2B5EF4-FFF2-40B4-BE49-F238E27FC236}">
                    <a16:creationId xmlns:a16="http://schemas.microsoft.com/office/drawing/2014/main" id="{A1C15DDE-037C-8BBA-5130-95B96A04B3CD}"/>
                  </a:ext>
                </a:extLst>
              </p:cNvPr>
              <p:cNvSpPr/>
              <p:nvPr/>
            </p:nvSpPr>
            <p:spPr>
              <a:xfrm>
                <a:off x="1594554" y="2823670"/>
                <a:ext cx="2070847"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Tijdelijke aanduiding voor inhoud 2">
                <a:extLst>
                  <a:ext uri="{FF2B5EF4-FFF2-40B4-BE49-F238E27FC236}">
                    <a16:creationId xmlns:a16="http://schemas.microsoft.com/office/drawing/2014/main" id="{E45A390E-4BBD-CC35-A45D-90979496968E}"/>
                  </a:ext>
                </a:extLst>
              </p:cNvPr>
              <p:cNvSpPr txBox="1">
                <a:spLocks/>
              </p:cNvSpPr>
              <p:nvPr/>
            </p:nvSpPr>
            <p:spPr>
              <a:xfrm>
                <a:off x="1635395" y="4167589"/>
                <a:ext cx="1989164" cy="585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Veel water en </a:t>
                </a:r>
              </a:p>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overstromingen</a:t>
                </a:r>
              </a:p>
              <a:p>
                <a:pPr marL="0" indent="0" algn="ctr">
                  <a:buFont typeface="Arial" panose="020B0604020202020204" pitchFamily="34" charset="0"/>
                  <a:buNone/>
                </a:pPr>
                <a:endParaRPr lang="nl-BE" sz="1400" b="1">
                  <a:solidFill>
                    <a:srgbClr val="39BFF0"/>
                  </a:solidFill>
                  <a:latin typeface="Figtree" pitchFamily="2" charset="0"/>
                  <a:cs typeface="Segoe UI" panose="020B0502040204020203" pitchFamily="34" charset="0"/>
                </a:endParaRPr>
              </a:p>
            </p:txBody>
          </p:sp>
        </p:grpSp>
      </p:grpSp>
      <p:sp>
        <p:nvSpPr>
          <p:cNvPr id="45" name="Ovaal 44">
            <a:extLst>
              <a:ext uri="{FF2B5EF4-FFF2-40B4-BE49-F238E27FC236}">
                <a16:creationId xmlns:a16="http://schemas.microsoft.com/office/drawing/2014/main" id="{3EDFA975-8FE7-77E8-A487-C3DE2889EA2F}"/>
              </a:ext>
            </a:extLst>
          </p:cNvPr>
          <p:cNvSpPr/>
          <p:nvPr/>
        </p:nvSpPr>
        <p:spPr>
          <a:xfrm>
            <a:off x="3632941" y="950970"/>
            <a:ext cx="572525" cy="572526"/>
          </a:xfrm>
          <a:prstGeom prst="ellipse">
            <a:avLst/>
          </a:prstGeom>
          <a:solidFill>
            <a:srgbClr val="64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400">
              <a:latin typeface="Figtree" pitchFamily="2" charset="0"/>
            </a:endParaRPr>
          </a:p>
        </p:txBody>
      </p:sp>
      <p:sp>
        <p:nvSpPr>
          <p:cNvPr id="46" name="Ovaal 45">
            <a:extLst>
              <a:ext uri="{FF2B5EF4-FFF2-40B4-BE49-F238E27FC236}">
                <a16:creationId xmlns:a16="http://schemas.microsoft.com/office/drawing/2014/main" id="{04A9FFC8-DE53-6586-B2BF-138C55CFF7A7}"/>
              </a:ext>
            </a:extLst>
          </p:cNvPr>
          <p:cNvSpPr/>
          <p:nvPr/>
        </p:nvSpPr>
        <p:spPr>
          <a:xfrm>
            <a:off x="5363178" y="962597"/>
            <a:ext cx="572525" cy="572526"/>
          </a:xfrm>
          <a:prstGeom prst="ellipse">
            <a:avLst/>
          </a:prstGeom>
          <a:solidFill>
            <a:srgbClr val="64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400">
              <a:latin typeface="Figtree" pitchFamily="2" charset="0"/>
            </a:endParaRPr>
          </a:p>
        </p:txBody>
      </p:sp>
      <p:sp>
        <p:nvSpPr>
          <p:cNvPr id="47" name="Tekstvak 46">
            <a:extLst>
              <a:ext uri="{FF2B5EF4-FFF2-40B4-BE49-F238E27FC236}">
                <a16:creationId xmlns:a16="http://schemas.microsoft.com/office/drawing/2014/main" id="{33EDFFB2-526F-E9ED-F190-B6A6F634FF0C}"/>
              </a:ext>
            </a:extLst>
          </p:cNvPr>
          <p:cNvSpPr txBox="1"/>
          <p:nvPr/>
        </p:nvSpPr>
        <p:spPr>
          <a:xfrm>
            <a:off x="3722675" y="970127"/>
            <a:ext cx="393056" cy="492443"/>
          </a:xfrm>
          <a:prstGeom prst="rect">
            <a:avLst/>
          </a:prstGeom>
          <a:noFill/>
        </p:spPr>
        <p:txBody>
          <a:bodyPr wrap="none" rtlCol="0">
            <a:spAutoFit/>
          </a:bodyPr>
          <a:lstStyle/>
          <a:p>
            <a:r>
              <a:rPr lang="nl-NL" sz="2600" b="1">
                <a:solidFill>
                  <a:schemeClr val="bg1"/>
                </a:solidFill>
                <a:latin typeface="Figtree" pitchFamily="2" charset="0"/>
              </a:rPr>
              <a:t>+</a:t>
            </a:r>
            <a:endParaRPr lang="nl-BE" sz="2600" b="1">
              <a:solidFill>
                <a:schemeClr val="bg1"/>
              </a:solidFill>
              <a:latin typeface="Figtree" pitchFamily="2" charset="0"/>
            </a:endParaRPr>
          </a:p>
        </p:txBody>
      </p:sp>
      <p:sp>
        <p:nvSpPr>
          <p:cNvPr id="48" name="Tekstvak 47">
            <a:extLst>
              <a:ext uri="{FF2B5EF4-FFF2-40B4-BE49-F238E27FC236}">
                <a16:creationId xmlns:a16="http://schemas.microsoft.com/office/drawing/2014/main" id="{C372BA3D-3294-9509-09C8-D3B1710C8900}"/>
              </a:ext>
            </a:extLst>
          </p:cNvPr>
          <p:cNvSpPr txBox="1"/>
          <p:nvPr/>
        </p:nvSpPr>
        <p:spPr>
          <a:xfrm>
            <a:off x="5451347" y="980154"/>
            <a:ext cx="393056" cy="492443"/>
          </a:xfrm>
          <a:prstGeom prst="rect">
            <a:avLst/>
          </a:prstGeom>
          <a:noFill/>
        </p:spPr>
        <p:txBody>
          <a:bodyPr wrap="none" rtlCol="0">
            <a:spAutoFit/>
          </a:bodyPr>
          <a:lstStyle/>
          <a:p>
            <a:r>
              <a:rPr lang="nl-NL" sz="2600" b="1">
                <a:solidFill>
                  <a:schemeClr val="bg1"/>
                </a:solidFill>
                <a:latin typeface="Figtree" pitchFamily="2" charset="0"/>
              </a:rPr>
              <a:t>+</a:t>
            </a:r>
            <a:endParaRPr lang="nl-BE" sz="2600" b="1">
              <a:solidFill>
                <a:schemeClr val="bg1"/>
              </a:solidFill>
              <a:latin typeface="Figtree" pitchFamily="2" charset="0"/>
            </a:endParaRPr>
          </a:p>
        </p:txBody>
      </p:sp>
      <p:sp>
        <p:nvSpPr>
          <p:cNvPr id="49" name="Ovaal 48">
            <a:extLst>
              <a:ext uri="{FF2B5EF4-FFF2-40B4-BE49-F238E27FC236}">
                <a16:creationId xmlns:a16="http://schemas.microsoft.com/office/drawing/2014/main" id="{488544A3-EFE6-0AAC-6434-E3A43ED79E4C}"/>
              </a:ext>
            </a:extLst>
          </p:cNvPr>
          <p:cNvSpPr/>
          <p:nvPr/>
        </p:nvSpPr>
        <p:spPr>
          <a:xfrm>
            <a:off x="7549364" y="416628"/>
            <a:ext cx="1641208" cy="1641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0" name="Afbeelding 49" descr="Afbeelding met clipart, cirkel, Graphics&#10;&#10;Automatisch gegenereerde beschrijving">
            <a:extLst>
              <a:ext uri="{FF2B5EF4-FFF2-40B4-BE49-F238E27FC236}">
                <a16:creationId xmlns:a16="http://schemas.microsoft.com/office/drawing/2014/main" id="{1C2A8961-D622-17EE-1E80-6B14C6647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2689" y="814506"/>
            <a:ext cx="874172" cy="823739"/>
          </a:xfrm>
          <a:prstGeom prst="rect">
            <a:avLst/>
          </a:prstGeom>
        </p:spPr>
      </p:pic>
      <p:sp>
        <p:nvSpPr>
          <p:cNvPr id="51" name="Ovaal 50">
            <a:extLst>
              <a:ext uri="{FF2B5EF4-FFF2-40B4-BE49-F238E27FC236}">
                <a16:creationId xmlns:a16="http://schemas.microsoft.com/office/drawing/2014/main" id="{DBC10AC0-FA48-3BC2-BB7A-347DD0F43F89}"/>
              </a:ext>
            </a:extLst>
          </p:cNvPr>
          <p:cNvSpPr/>
          <p:nvPr/>
        </p:nvSpPr>
        <p:spPr>
          <a:xfrm>
            <a:off x="7272511" y="971726"/>
            <a:ext cx="572525" cy="572526"/>
          </a:xfrm>
          <a:prstGeom prst="ellipse">
            <a:avLst/>
          </a:prstGeom>
          <a:solidFill>
            <a:srgbClr val="64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400">
              <a:latin typeface="Figtree" pitchFamily="2" charset="0"/>
            </a:endParaRPr>
          </a:p>
        </p:txBody>
      </p:sp>
      <p:sp>
        <p:nvSpPr>
          <p:cNvPr id="52" name="Tekstvak 51">
            <a:extLst>
              <a:ext uri="{FF2B5EF4-FFF2-40B4-BE49-F238E27FC236}">
                <a16:creationId xmlns:a16="http://schemas.microsoft.com/office/drawing/2014/main" id="{178D56EC-277F-C5DB-97D0-77D6E5E6182B}"/>
              </a:ext>
            </a:extLst>
          </p:cNvPr>
          <p:cNvSpPr txBox="1"/>
          <p:nvPr/>
        </p:nvSpPr>
        <p:spPr>
          <a:xfrm>
            <a:off x="7360680" y="989283"/>
            <a:ext cx="393056" cy="492443"/>
          </a:xfrm>
          <a:prstGeom prst="rect">
            <a:avLst/>
          </a:prstGeom>
          <a:noFill/>
        </p:spPr>
        <p:txBody>
          <a:bodyPr wrap="none" rtlCol="0">
            <a:spAutoFit/>
          </a:bodyPr>
          <a:lstStyle/>
          <a:p>
            <a:r>
              <a:rPr lang="nl-NL" sz="2600" b="1">
                <a:solidFill>
                  <a:schemeClr val="bg1"/>
                </a:solidFill>
                <a:latin typeface="Figtree" pitchFamily="2" charset="0"/>
              </a:rPr>
              <a:t>+</a:t>
            </a:r>
            <a:endParaRPr lang="nl-BE" sz="2600" b="1">
              <a:solidFill>
                <a:schemeClr val="bg1"/>
              </a:solidFill>
              <a:latin typeface="Figtree" pitchFamily="2" charset="0"/>
            </a:endParaRPr>
          </a:p>
        </p:txBody>
      </p:sp>
      <p:sp>
        <p:nvSpPr>
          <p:cNvPr id="53" name="Tekstvak 52">
            <a:extLst>
              <a:ext uri="{FF2B5EF4-FFF2-40B4-BE49-F238E27FC236}">
                <a16:creationId xmlns:a16="http://schemas.microsoft.com/office/drawing/2014/main" id="{960E4A75-5807-BA20-05A9-F01B9F79990C}"/>
              </a:ext>
            </a:extLst>
          </p:cNvPr>
          <p:cNvSpPr txBox="1"/>
          <p:nvPr/>
        </p:nvSpPr>
        <p:spPr>
          <a:xfrm rot="16200000">
            <a:off x="9309450" y="5278202"/>
            <a:ext cx="2072355" cy="230832"/>
          </a:xfrm>
          <a:prstGeom prst="rect">
            <a:avLst/>
          </a:prstGeom>
          <a:noFill/>
        </p:spPr>
        <p:txBody>
          <a:bodyPr wrap="square" rtlCol="0">
            <a:spAutoFit/>
          </a:bodyPr>
          <a:lstStyle/>
          <a:p>
            <a:r>
              <a:rPr lang="nl-NL" sz="900">
                <a:solidFill>
                  <a:schemeClr val="bg1"/>
                </a:solidFill>
                <a:latin typeface="Figtree" pitchFamily="2" charset="0"/>
              </a:rPr>
              <a:t>© LYTT Architecture </a:t>
            </a:r>
            <a:endParaRPr lang="nl-BE" sz="900">
              <a:solidFill>
                <a:schemeClr val="bg1"/>
              </a:solidFill>
              <a:latin typeface="Figtree" pitchFamily="2" charset="0"/>
            </a:endParaRPr>
          </a:p>
        </p:txBody>
      </p:sp>
      <p:pic>
        <p:nvPicPr>
          <p:cNvPr id="2" name="Afbeelding 1" descr="Afbeelding met Graphics, creativiteit, ontwerp&#10;&#10;Automatisch gegenereerde beschrijving">
            <a:extLst>
              <a:ext uri="{FF2B5EF4-FFF2-40B4-BE49-F238E27FC236}">
                <a16:creationId xmlns:a16="http://schemas.microsoft.com/office/drawing/2014/main" id="{161F008D-F9E4-8AED-6B88-593B543CEF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7786" y="698999"/>
            <a:ext cx="552689" cy="775146"/>
          </a:xfrm>
          <a:prstGeom prst="rect">
            <a:avLst/>
          </a:prstGeom>
        </p:spPr>
      </p:pic>
    </p:spTree>
    <p:extLst>
      <p:ext uri="{BB962C8B-B14F-4D97-AF65-F5344CB8AC3E}">
        <p14:creationId xmlns:p14="http://schemas.microsoft.com/office/powerpoint/2010/main" val="939753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D0A6C-87D2-B922-05F0-9BB48AB3C1BB}"/>
            </a:ext>
          </a:extLst>
        </p:cNvPr>
        <p:cNvGrpSpPr/>
        <p:nvPr/>
      </p:nvGrpSpPr>
      <p:grpSpPr>
        <a:xfrm>
          <a:off x="0" y="0"/>
          <a:ext cx="0" cy="0"/>
          <a:chOff x="0" y="0"/>
          <a:chExt cx="0" cy="0"/>
        </a:xfrm>
      </p:grpSpPr>
      <p:pic>
        <p:nvPicPr>
          <p:cNvPr id="21" name="Picture 4" descr="Jacob Fischer, LYTT Landschafts-Architekten: Klimastadt Middelfart –  Stadtentwicklung durch Klimaanpassung - BauLust">
            <a:extLst>
              <a:ext uri="{FF2B5EF4-FFF2-40B4-BE49-F238E27FC236}">
                <a16:creationId xmlns:a16="http://schemas.microsoft.com/office/drawing/2014/main" id="{55E9177F-75AF-40B6-9FA1-ED929023E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493" y="293511"/>
            <a:ext cx="9537437" cy="6147860"/>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ianummer 5">
            <a:extLst>
              <a:ext uri="{FF2B5EF4-FFF2-40B4-BE49-F238E27FC236}">
                <a16:creationId xmlns:a16="http://schemas.microsoft.com/office/drawing/2014/main" id="{D0C0B45D-153E-E64A-FA6E-5E21845A9FF1}"/>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29</a:t>
            </a:fld>
            <a:endParaRPr lang="en-US">
              <a:ea typeface="Quicksand SemiBold"/>
              <a:cs typeface="Quicksand SemiBold"/>
              <a:sym typeface="Quicksand SemiBold"/>
            </a:endParaRPr>
          </a:p>
        </p:txBody>
      </p:sp>
      <p:sp>
        <p:nvSpPr>
          <p:cNvPr id="3" name="Tekstvak 2">
            <a:extLst>
              <a:ext uri="{FF2B5EF4-FFF2-40B4-BE49-F238E27FC236}">
                <a16:creationId xmlns:a16="http://schemas.microsoft.com/office/drawing/2014/main" id="{69E0F9FF-DD98-6D2C-B2BC-531DB0CD83B6}"/>
              </a:ext>
            </a:extLst>
          </p:cNvPr>
          <p:cNvSpPr txBox="1"/>
          <p:nvPr/>
        </p:nvSpPr>
        <p:spPr>
          <a:xfrm>
            <a:off x="9441678" y="22888"/>
            <a:ext cx="2072355" cy="261610"/>
          </a:xfrm>
          <a:prstGeom prst="rect">
            <a:avLst/>
          </a:prstGeom>
          <a:noFill/>
        </p:spPr>
        <p:txBody>
          <a:bodyPr wrap="square" rtlCol="0">
            <a:spAutoFit/>
          </a:bodyPr>
          <a:lstStyle/>
          <a:p>
            <a:r>
              <a:rPr lang="nl-NL" sz="1100">
                <a:solidFill>
                  <a:schemeClr val="bg1"/>
                </a:solidFill>
                <a:latin typeface="Figtree" pitchFamily="2" charset="0"/>
              </a:rPr>
              <a:t>© LYTT Architecture </a:t>
            </a:r>
            <a:endParaRPr lang="nl-BE" sz="1100">
              <a:solidFill>
                <a:schemeClr val="bg1"/>
              </a:solidFill>
              <a:latin typeface="Figtree" pitchFamily="2" charset="0"/>
            </a:endParaRPr>
          </a:p>
        </p:txBody>
      </p:sp>
      <p:pic>
        <p:nvPicPr>
          <p:cNvPr id="13" name="Afbeelding 12" descr="Afbeelding met buitenshuis, plant, begrafenis, grond&#10;&#10;Automatisch gegenereerde beschrijving">
            <a:extLst>
              <a:ext uri="{FF2B5EF4-FFF2-40B4-BE49-F238E27FC236}">
                <a16:creationId xmlns:a16="http://schemas.microsoft.com/office/drawing/2014/main" id="{74DD7B88-0426-64A6-C876-22169326B209}"/>
              </a:ext>
            </a:extLst>
          </p:cNvPr>
          <p:cNvPicPr>
            <a:picLocks noChangeAspect="1"/>
          </p:cNvPicPr>
          <p:nvPr/>
        </p:nvPicPr>
        <p:blipFill rotWithShape="1">
          <a:blip r:embed="rId4">
            <a:extLst>
              <a:ext uri="{28A0092B-C50C-407E-A947-70E740481C1C}">
                <a14:useLocalDpi xmlns:a14="http://schemas.microsoft.com/office/drawing/2010/main" val="0"/>
              </a:ext>
            </a:extLst>
          </a:blip>
          <a:srcRect l="22884" t="22954" r="13125"/>
          <a:stretch/>
        </p:blipFill>
        <p:spPr>
          <a:xfrm>
            <a:off x="5048119" y="590309"/>
            <a:ext cx="4093894" cy="2772626"/>
          </a:xfrm>
          <a:prstGeom prst="rect">
            <a:avLst/>
          </a:prstGeom>
          <a:ln w="38100">
            <a:solidFill>
              <a:srgbClr val="B2E1E9"/>
            </a:solidFill>
          </a:ln>
        </p:spPr>
      </p:pic>
      <p:sp>
        <p:nvSpPr>
          <p:cNvPr id="14" name="Pijl: gebogen 13">
            <a:extLst>
              <a:ext uri="{FF2B5EF4-FFF2-40B4-BE49-F238E27FC236}">
                <a16:creationId xmlns:a16="http://schemas.microsoft.com/office/drawing/2014/main" id="{1B91FC35-A817-E8A7-D412-90CA9BD92823}"/>
              </a:ext>
            </a:extLst>
          </p:cNvPr>
          <p:cNvSpPr/>
          <p:nvPr/>
        </p:nvSpPr>
        <p:spPr>
          <a:xfrm rot="5400000" flipV="1">
            <a:off x="4367133" y="3017851"/>
            <a:ext cx="585975" cy="752847"/>
          </a:xfrm>
          <a:prstGeom prst="bentArrow">
            <a:avLst/>
          </a:prstGeom>
          <a:solidFill>
            <a:schemeClr val="bg1"/>
          </a:solidFill>
          <a:ln w="19050">
            <a:solidFill>
              <a:srgbClr val="B2E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59" name="Tekstvak 58">
            <a:extLst>
              <a:ext uri="{FF2B5EF4-FFF2-40B4-BE49-F238E27FC236}">
                <a16:creationId xmlns:a16="http://schemas.microsoft.com/office/drawing/2014/main" id="{E8F09084-DC61-D0C5-AA77-2240D214B4F8}"/>
              </a:ext>
            </a:extLst>
          </p:cNvPr>
          <p:cNvSpPr txBox="1"/>
          <p:nvPr/>
        </p:nvSpPr>
        <p:spPr>
          <a:xfrm rot="16200000">
            <a:off x="9309450" y="5278202"/>
            <a:ext cx="2072355" cy="230832"/>
          </a:xfrm>
          <a:prstGeom prst="rect">
            <a:avLst/>
          </a:prstGeom>
          <a:noFill/>
        </p:spPr>
        <p:txBody>
          <a:bodyPr wrap="square" rtlCol="0">
            <a:spAutoFit/>
          </a:bodyPr>
          <a:lstStyle/>
          <a:p>
            <a:r>
              <a:rPr lang="nl-NL" sz="900">
                <a:solidFill>
                  <a:schemeClr val="bg1"/>
                </a:solidFill>
                <a:latin typeface="Figtree" pitchFamily="2" charset="0"/>
              </a:rPr>
              <a:t>© LYTT Architecture </a:t>
            </a:r>
            <a:endParaRPr lang="nl-BE" sz="900">
              <a:solidFill>
                <a:schemeClr val="bg1"/>
              </a:solidFill>
              <a:latin typeface="Figtree" pitchFamily="2" charset="0"/>
            </a:endParaRPr>
          </a:p>
        </p:txBody>
      </p:sp>
      <p:sp>
        <p:nvSpPr>
          <p:cNvPr id="2" name="Tekstvak 1">
            <a:extLst>
              <a:ext uri="{FF2B5EF4-FFF2-40B4-BE49-F238E27FC236}">
                <a16:creationId xmlns:a16="http://schemas.microsoft.com/office/drawing/2014/main" id="{A3554F72-558A-EA45-2CC8-00C893D9D6D5}"/>
              </a:ext>
            </a:extLst>
          </p:cNvPr>
          <p:cNvSpPr txBox="1"/>
          <p:nvPr/>
        </p:nvSpPr>
        <p:spPr>
          <a:xfrm rot="16200000">
            <a:off x="4127357" y="2277406"/>
            <a:ext cx="2072355" cy="230832"/>
          </a:xfrm>
          <a:prstGeom prst="rect">
            <a:avLst/>
          </a:prstGeom>
          <a:noFill/>
        </p:spPr>
        <p:txBody>
          <a:bodyPr wrap="square" rtlCol="0">
            <a:spAutoFit/>
          </a:bodyPr>
          <a:lstStyle/>
          <a:p>
            <a:r>
              <a:rPr lang="nl-NL" sz="900">
                <a:solidFill>
                  <a:schemeClr val="bg1"/>
                </a:solidFill>
                <a:latin typeface="Figtree" pitchFamily="2" charset="0"/>
              </a:rPr>
              <a:t>© Kind &amp; Samenleving </a:t>
            </a:r>
            <a:endParaRPr lang="nl-BE" sz="900">
              <a:solidFill>
                <a:schemeClr val="bg1"/>
              </a:solidFill>
              <a:latin typeface="Figtree" pitchFamily="2" charset="0"/>
            </a:endParaRPr>
          </a:p>
        </p:txBody>
      </p:sp>
    </p:spTree>
    <p:extLst>
      <p:ext uri="{BB962C8B-B14F-4D97-AF65-F5344CB8AC3E}">
        <p14:creationId xmlns:p14="http://schemas.microsoft.com/office/powerpoint/2010/main" val="1381119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D82C955-C1BE-C454-0D41-C1764FEC89F9}"/>
              </a:ext>
            </a:extLst>
          </p:cNvPr>
          <p:cNvSpPr>
            <a:spLocks noGrp="1"/>
          </p:cNvSpPr>
          <p:nvPr>
            <p:ph type="body" sz="quarter" idx="10"/>
          </p:nvPr>
        </p:nvSpPr>
        <p:spPr/>
        <p:txBody>
          <a:bodyPr/>
          <a:lstStyle/>
          <a:p>
            <a:r>
              <a:rPr lang="nl-NL"/>
              <a:t>Plan K</a:t>
            </a:r>
            <a:endParaRPr lang="nl-BE" sz="4000" b="0"/>
          </a:p>
        </p:txBody>
      </p:sp>
      <p:pic>
        <p:nvPicPr>
          <p:cNvPr id="7" name="Tijdelijke aanduiding voor afbeelding 6" descr="Afbeelding met buitenshuis, hemel, gras, wolk&#10;&#10;Automatisch gegenereerde beschrijving">
            <a:extLst>
              <a:ext uri="{FF2B5EF4-FFF2-40B4-BE49-F238E27FC236}">
                <a16:creationId xmlns:a16="http://schemas.microsoft.com/office/drawing/2014/main" id="{DFFD6B29-04B8-01C7-DB46-8236C0E9240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16" b="7816"/>
          <a:stretch>
            <a:fillRect/>
          </a:stretch>
        </p:blipFill>
        <p:spPr/>
      </p:pic>
      <p:sp>
        <p:nvSpPr>
          <p:cNvPr id="4" name="Tekstvak 3">
            <a:extLst>
              <a:ext uri="{FF2B5EF4-FFF2-40B4-BE49-F238E27FC236}">
                <a16:creationId xmlns:a16="http://schemas.microsoft.com/office/drawing/2014/main" id="{90E10396-C7DA-7847-FF54-85B59E05C328}"/>
              </a:ext>
            </a:extLst>
          </p:cNvPr>
          <p:cNvSpPr txBox="1"/>
          <p:nvPr/>
        </p:nvSpPr>
        <p:spPr>
          <a:xfrm rot="16200000">
            <a:off x="-674587" y="5977652"/>
            <a:ext cx="1514475" cy="246221"/>
          </a:xfrm>
          <a:prstGeom prst="rect">
            <a:avLst/>
          </a:prstGeom>
          <a:noFill/>
        </p:spPr>
        <p:txBody>
          <a:bodyPr wrap="square">
            <a:spAutoFit/>
          </a:bodyPr>
          <a:lstStyle/>
          <a:p>
            <a:r>
              <a:rPr lang="nl-NL" sz="1000">
                <a:solidFill>
                  <a:schemeClr val="bg1"/>
                </a:solidFill>
                <a:latin typeface="Figtree" pitchFamily="2" charset="0"/>
              </a:rPr>
              <a:t>Foto: © </a:t>
            </a:r>
            <a:r>
              <a:rPr lang="nl-NL" sz="1000" err="1">
                <a:solidFill>
                  <a:schemeClr val="bg1"/>
                </a:solidFill>
                <a:latin typeface="Figtree" pitchFamily="2" charset="0"/>
              </a:rPr>
              <a:t>Aquafin</a:t>
            </a:r>
            <a:endParaRPr lang="nl-BE" sz="1000">
              <a:solidFill>
                <a:schemeClr val="bg1"/>
              </a:solidFill>
              <a:latin typeface="Figtree" pitchFamily="2" charset="0"/>
            </a:endParaRPr>
          </a:p>
        </p:txBody>
      </p:sp>
      <p:sp>
        <p:nvSpPr>
          <p:cNvPr id="3" name="Tijdelijke aanduiding voor tekst 3">
            <a:extLst>
              <a:ext uri="{FF2B5EF4-FFF2-40B4-BE49-F238E27FC236}">
                <a16:creationId xmlns:a16="http://schemas.microsoft.com/office/drawing/2014/main" id="{02770211-D568-D608-1683-06B748AF82F5}"/>
              </a:ext>
            </a:extLst>
          </p:cNvPr>
          <p:cNvSpPr txBox="1">
            <a:spLocks/>
          </p:cNvSpPr>
          <p:nvPr/>
        </p:nvSpPr>
        <p:spPr>
          <a:xfrm>
            <a:off x="1006697" y="3581400"/>
            <a:ext cx="7286292" cy="237183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6000" b="1" i="0" kern="1200">
                <a:solidFill>
                  <a:schemeClr val="accent3"/>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BE"/>
          </a:p>
        </p:txBody>
      </p:sp>
      <p:pic>
        <p:nvPicPr>
          <p:cNvPr id="11" name="Picture 2" descr="Logo's subsidieprojecten | Departement Omgeving - Vlaamse">
            <a:extLst>
              <a:ext uri="{FF2B5EF4-FFF2-40B4-BE49-F238E27FC236}">
                <a16:creationId xmlns:a16="http://schemas.microsoft.com/office/drawing/2014/main" id="{F8DF29A2-5F2D-CEC2-9731-665944390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8056" y="4950205"/>
            <a:ext cx="855010" cy="3812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Vlaanderen.be | De officiële website van Vlaanderen">
            <a:extLst>
              <a:ext uri="{FF2B5EF4-FFF2-40B4-BE49-F238E27FC236}">
                <a16:creationId xmlns:a16="http://schemas.microsoft.com/office/drawing/2014/main" id="{70CE36D7-4DE8-B9E8-C9A5-23E7D3BF7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6441" y="4933482"/>
            <a:ext cx="926600" cy="390993"/>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descr="Afbeelding met Graphics, symbool, grafische vormgeving, Lettertype&#10;&#10;Automatisch gegenereerde beschrijving">
            <a:extLst>
              <a:ext uri="{FF2B5EF4-FFF2-40B4-BE49-F238E27FC236}">
                <a16:creationId xmlns:a16="http://schemas.microsoft.com/office/drawing/2014/main" id="{AEE8A5B4-3DA6-1616-6D2E-8ADAB8D167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90984" y="4846705"/>
            <a:ext cx="572441" cy="572441"/>
          </a:xfrm>
          <a:prstGeom prst="rect">
            <a:avLst/>
          </a:prstGeom>
        </p:spPr>
      </p:pic>
      <p:sp>
        <p:nvSpPr>
          <p:cNvPr id="9" name="Rechthoek: afgeronde hoeken 8">
            <a:extLst>
              <a:ext uri="{FF2B5EF4-FFF2-40B4-BE49-F238E27FC236}">
                <a16:creationId xmlns:a16="http://schemas.microsoft.com/office/drawing/2014/main" id="{538ACAE7-1FE8-030B-844E-3EF51CE67A10}"/>
              </a:ext>
            </a:extLst>
          </p:cNvPr>
          <p:cNvSpPr/>
          <p:nvPr/>
        </p:nvSpPr>
        <p:spPr>
          <a:xfrm>
            <a:off x="998754" y="4438755"/>
            <a:ext cx="6463202" cy="1514475"/>
          </a:xfrm>
          <a:prstGeom prst="roundRect">
            <a:avLst/>
          </a:prstGeom>
          <a:solidFill>
            <a:srgbClr val="FEFFF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tekst 3">
            <a:extLst>
              <a:ext uri="{FF2B5EF4-FFF2-40B4-BE49-F238E27FC236}">
                <a16:creationId xmlns:a16="http://schemas.microsoft.com/office/drawing/2014/main" id="{68E85FBD-CAB0-5B26-076E-849516FBE26C}"/>
              </a:ext>
            </a:extLst>
          </p:cNvPr>
          <p:cNvSpPr txBox="1">
            <a:spLocks/>
          </p:cNvSpPr>
          <p:nvPr/>
        </p:nvSpPr>
        <p:spPr>
          <a:xfrm>
            <a:off x="1006697" y="3581400"/>
            <a:ext cx="7613441" cy="237183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6000" b="1" i="0" kern="1200">
                <a:solidFill>
                  <a:schemeClr val="accent3"/>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bg1"/>
                </a:solidFill>
                <a:latin typeface="Figtree Black" pitchFamily="2" charset="0"/>
              </a:rPr>
              <a:t>Plan K:</a:t>
            </a:r>
            <a:r>
              <a:rPr lang="nl-NL" dirty="0"/>
              <a:t> </a:t>
            </a:r>
            <a:br>
              <a:rPr lang="nl-NL" dirty="0"/>
            </a:br>
            <a:r>
              <a:rPr lang="nl-NL" sz="4400" dirty="0">
                <a:latin typeface="Figtree Black" pitchFamily="2" charset="0"/>
              </a:rPr>
              <a:t>kinderen, jongeren en klimaatverandering</a:t>
            </a:r>
          </a:p>
          <a:p>
            <a:endParaRPr lang="nl-BE" dirty="0"/>
          </a:p>
        </p:txBody>
      </p:sp>
    </p:spTree>
    <p:extLst>
      <p:ext uri="{BB962C8B-B14F-4D97-AF65-F5344CB8AC3E}">
        <p14:creationId xmlns:p14="http://schemas.microsoft.com/office/powerpoint/2010/main" val="1976828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D0A6C-87D2-B922-05F0-9BB48AB3C1BB}"/>
            </a:ext>
          </a:extLst>
        </p:cNvPr>
        <p:cNvGrpSpPr/>
        <p:nvPr/>
      </p:nvGrpSpPr>
      <p:grpSpPr>
        <a:xfrm>
          <a:off x="0" y="0"/>
          <a:ext cx="0" cy="0"/>
          <a:chOff x="0" y="0"/>
          <a:chExt cx="0" cy="0"/>
        </a:xfrm>
      </p:grpSpPr>
      <p:grpSp>
        <p:nvGrpSpPr>
          <p:cNvPr id="24" name="Groep 23">
            <a:extLst>
              <a:ext uri="{FF2B5EF4-FFF2-40B4-BE49-F238E27FC236}">
                <a16:creationId xmlns:a16="http://schemas.microsoft.com/office/drawing/2014/main" id="{D6225FF6-517D-FD2E-FA3E-B4C8351226B3}"/>
              </a:ext>
            </a:extLst>
          </p:cNvPr>
          <p:cNvGrpSpPr/>
          <p:nvPr/>
        </p:nvGrpSpPr>
        <p:grpSpPr>
          <a:xfrm>
            <a:off x="2367920" y="685425"/>
            <a:ext cx="5219014" cy="1647432"/>
            <a:chOff x="3165624" y="1786319"/>
            <a:chExt cx="6585257" cy="2078699"/>
          </a:xfrm>
        </p:grpSpPr>
        <p:grpSp>
          <p:nvGrpSpPr>
            <p:cNvPr id="25" name="Groep 24">
              <a:extLst>
                <a:ext uri="{FF2B5EF4-FFF2-40B4-BE49-F238E27FC236}">
                  <a16:creationId xmlns:a16="http://schemas.microsoft.com/office/drawing/2014/main" id="{61E886D5-0086-8069-F728-BBE859F6310E}"/>
                </a:ext>
              </a:extLst>
            </p:cNvPr>
            <p:cNvGrpSpPr/>
            <p:nvPr/>
          </p:nvGrpSpPr>
          <p:grpSpPr>
            <a:xfrm>
              <a:off x="5372896" y="1794171"/>
              <a:ext cx="2070848" cy="2070847"/>
              <a:chOff x="6479463" y="1794171"/>
              <a:chExt cx="2070848" cy="2070847"/>
            </a:xfrm>
          </p:grpSpPr>
          <p:sp>
            <p:nvSpPr>
              <p:cNvPr id="52" name="Ovaal 51">
                <a:extLst>
                  <a:ext uri="{FF2B5EF4-FFF2-40B4-BE49-F238E27FC236}">
                    <a16:creationId xmlns:a16="http://schemas.microsoft.com/office/drawing/2014/main" id="{F1DB4A3B-AF1D-385C-488E-764FADEF9FC5}"/>
                  </a:ext>
                </a:extLst>
              </p:cNvPr>
              <p:cNvSpPr/>
              <p:nvPr/>
            </p:nvSpPr>
            <p:spPr>
              <a:xfrm>
                <a:off x="6479463" y="1794171"/>
                <a:ext cx="2070848"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53" name="Groep 52">
                <a:extLst>
                  <a:ext uri="{FF2B5EF4-FFF2-40B4-BE49-F238E27FC236}">
                    <a16:creationId xmlns:a16="http://schemas.microsoft.com/office/drawing/2014/main" id="{12637E23-CBBB-DC1B-AB9E-ACAFD0E0892E}"/>
                  </a:ext>
                </a:extLst>
              </p:cNvPr>
              <p:cNvGrpSpPr/>
              <p:nvPr/>
            </p:nvGrpSpPr>
            <p:grpSpPr>
              <a:xfrm>
                <a:off x="6520304" y="2102544"/>
                <a:ext cx="1989164" cy="1527356"/>
                <a:chOff x="4832560" y="2993469"/>
                <a:chExt cx="1989164" cy="1527356"/>
              </a:xfrm>
            </p:grpSpPr>
            <p:pic>
              <p:nvPicPr>
                <p:cNvPr id="54" name="Afbeelding 53">
                  <a:extLst>
                    <a:ext uri="{FF2B5EF4-FFF2-40B4-BE49-F238E27FC236}">
                      <a16:creationId xmlns:a16="http://schemas.microsoft.com/office/drawing/2014/main" id="{6EA3E2A1-C924-3424-FA84-3F54B8B06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501" y="2993469"/>
                  <a:ext cx="1183283" cy="1139917"/>
                </a:xfrm>
                <a:prstGeom prst="rect">
                  <a:avLst/>
                </a:prstGeom>
              </p:spPr>
            </p:pic>
            <p:sp>
              <p:nvSpPr>
                <p:cNvPr id="55" name="Tijdelijke aanduiding voor inhoud 2">
                  <a:extLst>
                    <a:ext uri="{FF2B5EF4-FFF2-40B4-BE49-F238E27FC236}">
                      <a16:creationId xmlns:a16="http://schemas.microsoft.com/office/drawing/2014/main" id="{3F8AA573-0E64-EC18-2D18-BF36184F4C38}"/>
                    </a:ext>
                  </a:extLst>
                </p:cNvPr>
                <p:cNvSpPr txBox="1">
                  <a:spLocks/>
                </p:cNvSpPr>
                <p:nvPr/>
              </p:nvSpPr>
              <p:spPr>
                <a:xfrm>
                  <a:off x="4832560" y="4133387"/>
                  <a:ext cx="1989164" cy="387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200" b="1">
                      <a:solidFill>
                        <a:srgbClr val="FBBB4E"/>
                      </a:solidFill>
                      <a:latin typeface="Figtree" pitchFamily="2" charset="0"/>
                      <a:cs typeface="Segoe UI" panose="020B0502040204020203" pitchFamily="34" charset="0"/>
                    </a:rPr>
                    <a:t>Hitte en droogte</a:t>
                  </a:r>
                  <a:endParaRPr lang="nl-BE" sz="1200" b="1">
                    <a:solidFill>
                      <a:srgbClr val="FBBB4E"/>
                    </a:solidFill>
                    <a:latin typeface="Figtree" pitchFamily="2" charset="0"/>
                    <a:cs typeface="Segoe UI" panose="020B0502040204020203" pitchFamily="34" charset="0"/>
                  </a:endParaRPr>
                </a:p>
              </p:txBody>
            </p:sp>
          </p:grpSp>
        </p:grpSp>
        <p:grpSp>
          <p:nvGrpSpPr>
            <p:cNvPr id="27" name="Groep 26">
              <a:extLst>
                <a:ext uri="{FF2B5EF4-FFF2-40B4-BE49-F238E27FC236}">
                  <a16:creationId xmlns:a16="http://schemas.microsoft.com/office/drawing/2014/main" id="{FC463906-5B64-A231-57E5-2FD73FC3F078}"/>
                </a:ext>
              </a:extLst>
            </p:cNvPr>
            <p:cNvGrpSpPr/>
            <p:nvPr/>
          </p:nvGrpSpPr>
          <p:grpSpPr>
            <a:xfrm>
              <a:off x="3165624" y="1794171"/>
              <a:ext cx="2070847" cy="2070847"/>
              <a:chOff x="1594554" y="2823670"/>
              <a:chExt cx="2070847" cy="2070847"/>
            </a:xfrm>
          </p:grpSpPr>
          <p:sp>
            <p:nvSpPr>
              <p:cNvPr id="49" name="Ovaal 48">
                <a:extLst>
                  <a:ext uri="{FF2B5EF4-FFF2-40B4-BE49-F238E27FC236}">
                    <a16:creationId xmlns:a16="http://schemas.microsoft.com/office/drawing/2014/main" id="{24BBCE37-B03B-116F-E928-67EDA00CF685}"/>
                  </a:ext>
                </a:extLst>
              </p:cNvPr>
              <p:cNvSpPr/>
              <p:nvPr/>
            </p:nvSpPr>
            <p:spPr>
              <a:xfrm>
                <a:off x="1594554" y="2823670"/>
                <a:ext cx="2070847"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1" name="Tijdelijke aanduiding voor inhoud 2">
                <a:extLst>
                  <a:ext uri="{FF2B5EF4-FFF2-40B4-BE49-F238E27FC236}">
                    <a16:creationId xmlns:a16="http://schemas.microsoft.com/office/drawing/2014/main" id="{ADEC02E1-1DDA-EC79-EB0C-F8B32932349F}"/>
                  </a:ext>
                </a:extLst>
              </p:cNvPr>
              <p:cNvSpPr txBox="1">
                <a:spLocks/>
              </p:cNvSpPr>
              <p:nvPr/>
            </p:nvSpPr>
            <p:spPr>
              <a:xfrm>
                <a:off x="1635395" y="4167589"/>
                <a:ext cx="1989164" cy="585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Veel water en </a:t>
                </a:r>
              </a:p>
              <a:p>
                <a:pPr marL="0" indent="0" algn="ctr">
                  <a:spcBef>
                    <a:spcPts val="0"/>
                  </a:spcBef>
                  <a:buFont typeface="Arial" panose="020B0604020202020204" pitchFamily="34" charset="0"/>
                  <a:buNone/>
                </a:pPr>
                <a:r>
                  <a:rPr lang="nl-NL" sz="1200" b="1">
                    <a:solidFill>
                      <a:srgbClr val="64C2D2"/>
                    </a:solidFill>
                    <a:latin typeface="Figtree" pitchFamily="2" charset="0"/>
                    <a:cs typeface="Segoe UI" panose="020B0502040204020203" pitchFamily="34" charset="0"/>
                  </a:rPr>
                  <a:t>overstromingen</a:t>
                </a:r>
              </a:p>
              <a:p>
                <a:pPr marL="0" indent="0" algn="ctr">
                  <a:buFont typeface="Arial" panose="020B0604020202020204" pitchFamily="34" charset="0"/>
                  <a:buNone/>
                </a:pPr>
                <a:endParaRPr lang="nl-BE" sz="1400" b="1">
                  <a:solidFill>
                    <a:srgbClr val="64C2D2"/>
                  </a:solidFill>
                  <a:latin typeface="Figtree" pitchFamily="2" charset="0"/>
                  <a:cs typeface="Segoe UI" panose="020B0502040204020203" pitchFamily="34" charset="0"/>
                </a:endParaRPr>
              </a:p>
            </p:txBody>
          </p:sp>
        </p:grpSp>
        <p:sp>
          <p:nvSpPr>
            <p:cNvPr id="46" name="Ovaal 45">
              <a:extLst>
                <a:ext uri="{FF2B5EF4-FFF2-40B4-BE49-F238E27FC236}">
                  <a16:creationId xmlns:a16="http://schemas.microsoft.com/office/drawing/2014/main" id="{090B7928-0A74-F14C-289C-54A81AA23874}"/>
                </a:ext>
              </a:extLst>
            </p:cNvPr>
            <p:cNvSpPr/>
            <p:nvPr/>
          </p:nvSpPr>
          <p:spPr>
            <a:xfrm>
              <a:off x="7680034" y="1786319"/>
              <a:ext cx="2070847"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6" name="Tijdelijke aanduiding voor dianummer 5">
            <a:extLst>
              <a:ext uri="{FF2B5EF4-FFF2-40B4-BE49-F238E27FC236}">
                <a16:creationId xmlns:a16="http://schemas.microsoft.com/office/drawing/2014/main" id="{D0C0B45D-153E-E64A-FA6E-5E21845A9FF1}"/>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30</a:t>
            </a:fld>
            <a:endParaRPr lang="en-US">
              <a:ea typeface="Quicksand SemiBold"/>
              <a:cs typeface="Quicksand SemiBold"/>
              <a:sym typeface="Quicksand SemiBold"/>
            </a:endParaRPr>
          </a:p>
        </p:txBody>
      </p:sp>
      <p:pic>
        <p:nvPicPr>
          <p:cNvPr id="2" name="Picture 2" descr="Hemelwateras Edegemsesteenweg, Kontich • Databank Publieke Ruimte">
            <a:extLst>
              <a:ext uri="{FF2B5EF4-FFF2-40B4-BE49-F238E27FC236}">
                <a16:creationId xmlns:a16="http://schemas.microsoft.com/office/drawing/2014/main" id="{093B0F46-6A42-B879-DDDE-371F4CA50FD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5464" y="2571029"/>
            <a:ext cx="5070262" cy="33806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Jacob Fischer, LYTT Landschafts-Architekten: Klimastadt Middelfart –  Stadtentwicklung durch Klimaanpassung - BauLust">
            <a:extLst>
              <a:ext uri="{FF2B5EF4-FFF2-40B4-BE49-F238E27FC236}">
                <a16:creationId xmlns:a16="http://schemas.microsoft.com/office/drawing/2014/main" id="{097A3960-8287-83C6-D63F-F1A6D385C7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8864" y="2571029"/>
            <a:ext cx="5221297" cy="3380696"/>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600258A8-1303-645E-C9FC-BCC1443BD374}"/>
              </a:ext>
            </a:extLst>
          </p:cNvPr>
          <p:cNvSpPr txBox="1"/>
          <p:nvPr/>
        </p:nvSpPr>
        <p:spPr>
          <a:xfrm rot="16200000">
            <a:off x="-52990" y="4800130"/>
            <a:ext cx="2072355" cy="230832"/>
          </a:xfrm>
          <a:prstGeom prst="rect">
            <a:avLst/>
          </a:prstGeom>
          <a:noFill/>
        </p:spPr>
        <p:txBody>
          <a:bodyPr wrap="square" rtlCol="0">
            <a:spAutoFit/>
          </a:bodyPr>
          <a:lstStyle/>
          <a:p>
            <a:r>
              <a:rPr lang="nl-NL" sz="900">
                <a:solidFill>
                  <a:schemeClr val="bg1"/>
                </a:solidFill>
                <a:latin typeface="Figtree" pitchFamily="2" charset="0"/>
              </a:rPr>
              <a:t>© </a:t>
            </a:r>
            <a:r>
              <a:rPr lang="nl-NL" sz="900" err="1">
                <a:solidFill>
                  <a:schemeClr val="bg1"/>
                </a:solidFill>
                <a:latin typeface="Figtree" pitchFamily="2" charset="0"/>
              </a:rPr>
              <a:t>Aquafin</a:t>
            </a:r>
            <a:endParaRPr lang="nl-BE" sz="900">
              <a:solidFill>
                <a:schemeClr val="bg1"/>
              </a:solidFill>
              <a:latin typeface="Figtree" pitchFamily="2" charset="0"/>
            </a:endParaRPr>
          </a:p>
        </p:txBody>
      </p:sp>
      <p:sp>
        <p:nvSpPr>
          <p:cNvPr id="9" name="Tekstvak 8">
            <a:extLst>
              <a:ext uri="{FF2B5EF4-FFF2-40B4-BE49-F238E27FC236}">
                <a16:creationId xmlns:a16="http://schemas.microsoft.com/office/drawing/2014/main" id="{EBCE710F-444E-C6C0-2B58-0CB41FDB392B}"/>
              </a:ext>
            </a:extLst>
          </p:cNvPr>
          <p:cNvSpPr txBox="1"/>
          <p:nvPr/>
        </p:nvSpPr>
        <p:spPr>
          <a:xfrm rot="16200000">
            <a:off x="10233179" y="4800131"/>
            <a:ext cx="2072355" cy="230832"/>
          </a:xfrm>
          <a:prstGeom prst="rect">
            <a:avLst/>
          </a:prstGeom>
          <a:noFill/>
        </p:spPr>
        <p:txBody>
          <a:bodyPr wrap="square" rtlCol="0">
            <a:spAutoFit/>
          </a:bodyPr>
          <a:lstStyle/>
          <a:p>
            <a:r>
              <a:rPr lang="nl-NL" sz="900">
                <a:solidFill>
                  <a:schemeClr val="bg1"/>
                </a:solidFill>
                <a:latin typeface="Figtree" pitchFamily="2" charset="0"/>
              </a:rPr>
              <a:t>© LYTT Architecture </a:t>
            </a:r>
            <a:endParaRPr lang="nl-BE" sz="900">
              <a:solidFill>
                <a:schemeClr val="bg1"/>
              </a:solidFill>
              <a:latin typeface="Figtree" pitchFamily="2" charset="0"/>
            </a:endParaRPr>
          </a:p>
        </p:txBody>
      </p:sp>
      <p:sp>
        <p:nvSpPr>
          <p:cNvPr id="5" name="Ovaal 4">
            <a:extLst>
              <a:ext uri="{FF2B5EF4-FFF2-40B4-BE49-F238E27FC236}">
                <a16:creationId xmlns:a16="http://schemas.microsoft.com/office/drawing/2014/main" id="{EF849703-5EB8-AEBF-1510-F17C29B7FAEE}"/>
              </a:ext>
            </a:extLst>
          </p:cNvPr>
          <p:cNvSpPr/>
          <p:nvPr/>
        </p:nvSpPr>
        <p:spPr>
          <a:xfrm>
            <a:off x="5974016" y="685425"/>
            <a:ext cx="1641208" cy="16412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ijdelijke aanduiding voor inhoud 2">
            <a:extLst>
              <a:ext uri="{FF2B5EF4-FFF2-40B4-BE49-F238E27FC236}">
                <a16:creationId xmlns:a16="http://schemas.microsoft.com/office/drawing/2014/main" id="{5FEAA8DD-70E4-ACAA-FD23-4BBC7434A12B}"/>
              </a:ext>
            </a:extLst>
          </p:cNvPr>
          <p:cNvSpPr txBox="1">
            <a:spLocks/>
          </p:cNvSpPr>
          <p:nvPr/>
        </p:nvSpPr>
        <p:spPr>
          <a:xfrm>
            <a:off x="6029193" y="1811924"/>
            <a:ext cx="1576475" cy="4933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nl-NL" sz="1100" b="1">
                <a:solidFill>
                  <a:srgbClr val="569F51"/>
                </a:solidFill>
                <a:latin typeface="Figtree" pitchFamily="2" charset="0"/>
                <a:cs typeface="Segoe UI" panose="020B0502040204020203" pitchFamily="34" charset="0"/>
              </a:rPr>
              <a:t>Verandering planten- </a:t>
            </a:r>
          </a:p>
          <a:p>
            <a:pPr marL="0" indent="0" algn="ctr">
              <a:lnSpc>
                <a:spcPct val="100000"/>
              </a:lnSpc>
              <a:spcBef>
                <a:spcPts val="0"/>
              </a:spcBef>
              <a:buFont typeface="Arial" panose="020B0604020202020204" pitchFamily="34" charset="0"/>
              <a:buNone/>
            </a:pPr>
            <a:r>
              <a:rPr lang="nl-NL" sz="1100" b="1">
                <a:solidFill>
                  <a:srgbClr val="569F51"/>
                </a:solidFill>
                <a:latin typeface="Figtree" pitchFamily="2" charset="0"/>
                <a:cs typeface="Segoe UI" panose="020B0502040204020203" pitchFamily="34" charset="0"/>
              </a:rPr>
              <a:t>en diersoorten</a:t>
            </a:r>
            <a:endParaRPr lang="nl-BE" sz="1100" b="1">
              <a:solidFill>
                <a:srgbClr val="569F51"/>
              </a:solidFill>
              <a:latin typeface="Figtree" pitchFamily="2" charset="0"/>
              <a:cs typeface="Segoe UI" panose="020B0502040204020203" pitchFamily="34" charset="0"/>
            </a:endParaRPr>
          </a:p>
        </p:txBody>
      </p:sp>
      <p:pic>
        <p:nvPicPr>
          <p:cNvPr id="13" name="Afbeelding 12" descr="Afbeelding met Graphics, creativiteit&#10;&#10;Automatisch gegenereerde beschrijving">
            <a:extLst>
              <a:ext uri="{FF2B5EF4-FFF2-40B4-BE49-F238E27FC236}">
                <a16:creationId xmlns:a16="http://schemas.microsoft.com/office/drawing/2014/main" id="{EAF56DF2-9CAC-1FE6-23C9-9F27F1CD21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1753" y="975803"/>
            <a:ext cx="1011350" cy="876113"/>
          </a:xfrm>
          <a:prstGeom prst="rect">
            <a:avLst/>
          </a:prstGeom>
        </p:spPr>
      </p:pic>
      <p:pic>
        <p:nvPicPr>
          <p:cNvPr id="17" name="Afbeelding 16" descr="Afbeelding met clipart, cirkel, Graphics&#10;&#10;Automatisch gegenereerde beschrijving">
            <a:extLst>
              <a:ext uri="{FF2B5EF4-FFF2-40B4-BE49-F238E27FC236}">
                <a16:creationId xmlns:a16="http://schemas.microsoft.com/office/drawing/2014/main" id="{CE362D02-1C9E-6511-5EB8-6C03FCC22B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5708" y="1073673"/>
            <a:ext cx="874172" cy="823739"/>
          </a:xfrm>
          <a:prstGeom prst="rect">
            <a:avLst/>
          </a:prstGeom>
        </p:spPr>
      </p:pic>
      <p:sp>
        <p:nvSpPr>
          <p:cNvPr id="18" name="Ovaal 17">
            <a:extLst>
              <a:ext uri="{FF2B5EF4-FFF2-40B4-BE49-F238E27FC236}">
                <a16:creationId xmlns:a16="http://schemas.microsoft.com/office/drawing/2014/main" id="{9E5560E8-1C8C-3AE4-908D-9635AD8AAD06}"/>
              </a:ext>
            </a:extLst>
          </p:cNvPr>
          <p:cNvSpPr/>
          <p:nvPr/>
        </p:nvSpPr>
        <p:spPr>
          <a:xfrm>
            <a:off x="3722865" y="1246255"/>
            <a:ext cx="572525" cy="572526"/>
          </a:xfrm>
          <a:prstGeom prst="ellipse">
            <a:avLst/>
          </a:prstGeom>
          <a:solidFill>
            <a:srgbClr val="64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400">
              <a:latin typeface="Figtree" pitchFamily="2" charset="0"/>
            </a:endParaRPr>
          </a:p>
        </p:txBody>
      </p:sp>
      <p:sp>
        <p:nvSpPr>
          <p:cNvPr id="19" name="Ovaal 18">
            <a:extLst>
              <a:ext uri="{FF2B5EF4-FFF2-40B4-BE49-F238E27FC236}">
                <a16:creationId xmlns:a16="http://schemas.microsoft.com/office/drawing/2014/main" id="{0671B538-CD29-212E-C96A-79EF1DA6C413}"/>
              </a:ext>
            </a:extLst>
          </p:cNvPr>
          <p:cNvSpPr/>
          <p:nvPr/>
        </p:nvSpPr>
        <p:spPr>
          <a:xfrm>
            <a:off x="5476252" y="1257882"/>
            <a:ext cx="572525" cy="572526"/>
          </a:xfrm>
          <a:prstGeom prst="ellipse">
            <a:avLst/>
          </a:prstGeom>
          <a:solidFill>
            <a:srgbClr val="64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400">
              <a:latin typeface="Figtree" pitchFamily="2" charset="0"/>
            </a:endParaRPr>
          </a:p>
        </p:txBody>
      </p:sp>
      <p:sp>
        <p:nvSpPr>
          <p:cNvPr id="20" name="Tekstvak 19">
            <a:extLst>
              <a:ext uri="{FF2B5EF4-FFF2-40B4-BE49-F238E27FC236}">
                <a16:creationId xmlns:a16="http://schemas.microsoft.com/office/drawing/2014/main" id="{19DAA69E-C36B-1A4E-DFC8-18B4DD220385}"/>
              </a:ext>
            </a:extLst>
          </p:cNvPr>
          <p:cNvSpPr txBox="1"/>
          <p:nvPr/>
        </p:nvSpPr>
        <p:spPr>
          <a:xfrm>
            <a:off x="3812599" y="1265412"/>
            <a:ext cx="393056" cy="492443"/>
          </a:xfrm>
          <a:prstGeom prst="rect">
            <a:avLst/>
          </a:prstGeom>
          <a:noFill/>
        </p:spPr>
        <p:txBody>
          <a:bodyPr wrap="none" rtlCol="0">
            <a:spAutoFit/>
          </a:bodyPr>
          <a:lstStyle/>
          <a:p>
            <a:r>
              <a:rPr lang="nl-NL" sz="2600" b="1">
                <a:solidFill>
                  <a:schemeClr val="bg1"/>
                </a:solidFill>
                <a:latin typeface="Figtree" pitchFamily="2" charset="0"/>
              </a:rPr>
              <a:t>+</a:t>
            </a:r>
            <a:endParaRPr lang="nl-BE" sz="2600" b="1">
              <a:solidFill>
                <a:schemeClr val="bg1"/>
              </a:solidFill>
              <a:latin typeface="Figtree" pitchFamily="2" charset="0"/>
            </a:endParaRPr>
          </a:p>
        </p:txBody>
      </p:sp>
      <p:sp>
        <p:nvSpPr>
          <p:cNvPr id="21" name="Tekstvak 20">
            <a:extLst>
              <a:ext uri="{FF2B5EF4-FFF2-40B4-BE49-F238E27FC236}">
                <a16:creationId xmlns:a16="http://schemas.microsoft.com/office/drawing/2014/main" id="{6C798657-FAB6-1668-26AB-CCA038FE77A7}"/>
              </a:ext>
            </a:extLst>
          </p:cNvPr>
          <p:cNvSpPr txBox="1"/>
          <p:nvPr/>
        </p:nvSpPr>
        <p:spPr>
          <a:xfrm>
            <a:off x="5564421" y="1275439"/>
            <a:ext cx="393056" cy="492443"/>
          </a:xfrm>
          <a:prstGeom prst="rect">
            <a:avLst/>
          </a:prstGeom>
          <a:noFill/>
        </p:spPr>
        <p:txBody>
          <a:bodyPr wrap="none" rtlCol="0">
            <a:spAutoFit/>
          </a:bodyPr>
          <a:lstStyle/>
          <a:p>
            <a:r>
              <a:rPr lang="nl-NL" sz="2600" b="1">
                <a:solidFill>
                  <a:schemeClr val="bg1"/>
                </a:solidFill>
                <a:latin typeface="Figtree" pitchFamily="2" charset="0"/>
              </a:rPr>
              <a:t>+</a:t>
            </a:r>
            <a:endParaRPr lang="nl-BE" sz="2600" b="1">
              <a:solidFill>
                <a:schemeClr val="bg1"/>
              </a:solidFill>
              <a:latin typeface="Figtree" pitchFamily="2" charset="0"/>
            </a:endParaRPr>
          </a:p>
        </p:txBody>
      </p:sp>
      <p:sp>
        <p:nvSpPr>
          <p:cNvPr id="22" name="Ovaal 21">
            <a:extLst>
              <a:ext uri="{FF2B5EF4-FFF2-40B4-BE49-F238E27FC236}">
                <a16:creationId xmlns:a16="http://schemas.microsoft.com/office/drawing/2014/main" id="{A6818942-779B-CA34-666F-E0CD980547CB}"/>
              </a:ext>
            </a:extLst>
          </p:cNvPr>
          <p:cNvSpPr/>
          <p:nvPr/>
        </p:nvSpPr>
        <p:spPr>
          <a:xfrm>
            <a:off x="7570781" y="1267011"/>
            <a:ext cx="572525" cy="572526"/>
          </a:xfrm>
          <a:prstGeom prst="ellipse">
            <a:avLst/>
          </a:prstGeom>
          <a:solidFill>
            <a:srgbClr val="64C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5400">
              <a:latin typeface="Figtree" pitchFamily="2" charset="0"/>
            </a:endParaRPr>
          </a:p>
        </p:txBody>
      </p:sp>
      <p:sp>
        <p:nvSpPr>
          <p:cNvPr id="23" name="Tekstvak 22">
            <a:extLst>
              <a:ext uri="{FF2B5EF4-FFF2-40B4-BE49-F238E27FC236}">
                <a16:creationId xmlns:a16="http://schemas.microsoft.com/office/drawing/2014/main" id="{98642876-D1B6-1FA7-A08A-FC0FE5C6FA0B}"/>
              </a:ext>
            </a:extLst>
          </p:cNvPr>
          <p:cNvSpPr txBox="1"/>
          <p:nvPr/>
        </p:nvSpPr>
        <p:spPr>
          <a:xfrm>
            <a:off x="7658950" y="1284568"/>
            <a:ext cx="393056" cy="492443"/>
          </a:xfrm>
          <a:prstGeom prst="rect">
            <a:avLst/>
          </a:prstGeom>
          <a:noFill/>
        </p:spPr>
        <p:txBody>
          <a:bodyPr wrap="none" rtlCol="0">
            <a:spAutoFit/>
          </a:bodyPr>
          <a:lstStyle/>
          <a:p>
            <a:r>
              <a:rPr lang="nl-NL" sz="2600" b="1">
                <a:solidFill>
                  <a:schemeClr val="bg1"/>
                </a:solidFill>
                <a:latin typeface="Figtree" pitchFamily="2" charset="0"/>
              </a:rPr>
              <a:t>+</a:t>
            </a:r>
            <a:endParaRPr lang="nl-BE" sz="2600" b="1">
              <a:solidFill>
                <a:schemeClr val="bg1"/>
              </a:solidFill>
              <a:latin typeface="Figtree" pitchFamily="2" charset="0"/>
            </a:endParaRPr>
          </a:p>
        </p:txBody>
      </p:sp>
      <p:pic>
        <p:nvPicPr>
          <p:cNvPr id="4" name="Afbeelding 3" descr="Afbeelding met Graphics, creativiteit, ontwerp&#10;&#10;Automatisch gegenereerde beschrijving">
            <a:extLst>
              <a:ext uri="{FF2B5EF4-FFF2-40B4-BE49-F238E27FC236}">
                <a16:creationId xmlns:a16="http://schemas.microsoft.com/office/drawing/2014/main" id="{B6010A3E-CA58-FCFB-CFD4-106DDB1658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25" y="1020611"/>
            <a:ext cx="552689" cy="775146"/>
          </a:xfrm>
          <a:prstGeom prst="rect">
            <a:avLst/>
          </a:prstGeom>
        </p:spPr>
      </p:pic>
    </p:spTree>
    <p:extLst>
      <p:ext uri="{BB962C8B-B14F-4D97-AF65-F5344CB8AC3E}">
        <p14:creationId xmlns:p14="http://schemas.microsoft.com/office/powerpoint/2010/main" val="3527949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60ED-EAC7-D444-CC23-C7153590BC9E}"/>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B0B24D16-E3EA-520C-CE4B-1102F93FF84D}"/>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31</a:t>
            </a:fld>
            <a:endParaRPr lang="en-US">
              <a:ea typeface="Quicksand SemiBold"/>
              <a:cs typeface="Quicksand SemiBold"/>
              <a:sym typeface="Quicksand SemiBold"/>
            </a:endParaRPr>
          </a:p>
        </p:txBody>
      </p:sp>
      <p:sp>
        <p:nvSpPr>
          <p:cNvPr id="20" name="Tijdelijke aanduiding voor tekst 1">
            <a:extLst>
              <a:ext uri="{FF2B5EF4-FFF2-40B4-BE49-F238E27FC236}">
                <a16:creationId xmlns:a16="http://schemas.microsoft.com/office/drawing/2014/main" id="{E2EB6C5A-20C3-7C3C-DEAD-A99AC1F09231}"/>
              </a:ext>
            </a:extLst>
          </p:cNvPr>
          <p:cNvSpPr>
            <a:spLocks noGrp="1"/>
          </p:cNvSpPr>
          <p:nvPr>
            <p:ph type="body" sz="quarter" idx="10"/>
          </p:nvPr>
        </p:nvSpPr>
        <p:spPr>
          <a:xfrm>
            <a:off x="860575" y="232995"/>
            <a:ext cx="10725330" cy="998301"/>
          </a:xfrm>
          <a:noFill/>
        </p:spPr>
        <p:txBody>
          <a:bodyPr/>
          <a:lstStyle/>
          <a:p>
            <a:r>
              <a:rPr lang="nl-NL" sz="3000"/>
              <a:t>Wat / Waar zijn de grootste klimaatproblemen die je al </a:t>
            </a:r>
            <a:r>
              <a:rPr lang="nl-NL" sz="3000">
                <a:solidFill>
                  <a:schemeClr val="tx2"/>
                </a:solidFill>
              </a:rPr>
              <a:t>ZELF</a:t>
            </a:r>
            <a:r>
              <a:rPr lang="nl-NL" sz="3000"/>
              <a:t> ondervonden hebt?</a:t>
            </a:r>
            <a:endParaRPr lang="nl-BE" sz="3000"/>
          </a:p>
        </p:txBody>
      </p:sp>
    </p:spTree>
    <p:extLst>
      <p:ext uri="{BB962C8B-B14F-4D97-AF65-F5344CB8AC3E}">
        <p14:creationId xmlns:p14="http://schemas.microsoft.com/office/powerpoint/2010/main" val="2258920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60ED-EAC7-D444-CC23-C7153590BC9E}"/>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B0B24D16-E3EA-520C-CE4B-1102F93FF84D}"/>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32</a:t>
            </a:fld>
            <a:endParaRPr lang="en-US">
              <a:ea typeface="Quicksand SemiBold"/>
              <a:cs typeface="Quicksand SemiBold"/>
              <a:sym typeface="Quicksand SemiBold"/>
            </a:endParaRPr>
          </a:p>
        </p:txBody>
      </p:sp>
      <p:sp>
        <p:nvSpPr>
          <p:cNvPr id="17" name="Ovaal 16">
            <a:extLst>
              <a:ext uri="{FF2B5EF4-FFF2-40B4-BE49-F238E27FC236}">
                <a16:creationId xmlns:a16="http://schemas.microsoft.com/office/drawing/2014/main" id="{C8887D6A-A99D-6D03-D8B3-04CC21A5AFD8}"/>
              </a:ext>
            </a:extLst>
          </p:cNvPr>
          <p:cNvSpPr/>
          <p:nvPr/>
        </p:nvSpPr>
        <p:spPr>
          <a:xfrm>
            <a:off x="1735218" y="1231296"/>
            <a:ext cx="2700924" cy="27009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inhoud 2">
            <a:extLst>
              <a:ext uri="{FF2B5EF4-FFF2-40B4-BE49-F238E27FC236}">
                <a16:creationId xmlns:a16="http://schemas.microsoft.com/office/drawing/2014/main" id="{35ADD62C-358C-17AA-4B44-D86AFB88CF4C}"/>
              </a:ext>
            </a:extLst>
          </p:cNvPr>
          <p:cNvSpPr txBox="1">
            <a:spLocks/>
          </p:cNvSpPr>
          <p:nvPr/>
        </p:nvSpPr>
        <p:spPr>
          <a:xfrm>
            <a:off x="1788485" y="2984117"/>
            <a:ext cx="2594388" cy="764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nl-NL" sz="1600" b="1">
                <a:solidFill>
                  <a:srgbClr val="64C3D2"/>
                </a:solidFill>
                <a:latin typeface="Figtree" pitchFamily="2" charset="0"/>
                <a:cs typeface="Segoe UI" panose="020B0502040204020203" pitchFamily="34" charset="0"/>
              </a:rPr>
              <a:t>Veel water en </a:t>
            </a:r>
          </a:p>
          <a:p>
            <a:pPr marL="0" indent="0" algn="ctr">
              <a:spcBef>
                <a:spcPts val="0"/>
              </a:spcBef>
              <a:buFont typeface="Arial" panose="020B0604020202020204" pitchFamily="34" charset="0"/>
              <a:buNone/>
            </a:pPr>
            <a:r>
              <a:rPr lang="nl-NL" sz="1600" b="1">
                <a:solidFill>
                  <a:srgbClr val="64C3D2"/>
                </a:solidFill>
                <a:latin typeface="Figtree" pitchFamily="2" charset="0"/>
                <a:cs typeface="Segoe UI" panose="020B0502040204020203" pitchFamily="34" charset="0"/>
              </a:rPr>
              <a:t>overstromingen</a:t>
            </a:r>
          </a:p>
          <a:p>
            <a:pPr marL="0" indent="0" algn="ctr">
              <a:buFont typeface="Arial" panose="020B0604020202020204" pitchFamily="34" charset="0"/>
              <a:buNone/>
            </a:pPr>
            <a:endParaRPr lang="nl-BE" sz="1800" b="1">
              <a:solidFill>
                <a:srgbClr val="64C2D2"/>
              </a:solidFill>
              <a:latin typeface="Figtree" pitchFamily="2" charset="0"/>
              <a:cs typeface="Segoe UI" panose="020B0502040204020203" pitchFamily="34" charset="0"/>
            </a:endParaRPr>
          </a:p>
        </p:txBody>
      </p:sp>
      <p:grpSp>
        <p:nvGrpSpPr>
          <p:cNvPr id="22" name="Groep 21">
            <a:extLst>
              <a:ext uri="{FF2B5EF4-FFF2-40B4-BE49-F238E27FC236}">
                <a16:creationId xmlns:a16="http://schemas.microsoft.com/office/drawing/2014/main" id="{BEBE3B0F-8548-3BF2-9F01-C950F7EF4CD6}"/>
              </a:ext>
            </a:extLst>
          </p:cNvPr>
          <p:cNvGrpSpPr/>
          <p:nvPr/>
        </p:nvGrpSpPr>
        <p:grpSpPr>
          <a:xfrm>
            <a:off x="4166180" y="1283566"/>
            <a:ext cx="2700924" cy="2700924"/>
            <a:chOff x="6973016" y="1808745"/>
            <a:chExt cx="2070847" cy="2070847"/>
          </a:xfrm>
        </p:grpSpPr>
        <p:sp>
          <p:nvSpPr>
            <p:cNvPr id="21" name="Ovaal 20">
              <a:extLst>
                <a:ext uri="{FF2B5EF4-FFF2-40B4-BE49-F238E27FC236}">
                  <a16:creationId xmlns:a16="http://schemas.microsoft.com/office/drawing/2014/main" id="{030883A2-B973-0A2F-1B37-A596FF0191F4}"/>
                </a:ext>
              </a:extLst>
            </p:cNvPr>
            <p:cNvSpPr/>
            <p:nvPr/>
          </p:nvSpPr>
          <p:spPr>
            <a:xfrm>
              <a:off x="6973016" y="1808745"/>
              <a:ext cx="2070847"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1" name="Groep 10">
              <a:extLst>
                <a:ext uri="{FF2B5EF4-FFF2-40B4-BE49-F238E27FC236}">
                  <a16:creationId xmlns:a16="http://schemas.microsoft.com/office/drawing/2014/main" id="{78C16409-1241-A60C-2B14-7C9E1DF0EC99}"/>
                </a:ext>
              </a:extLst>
            </p:cNvPr>
            <p:cNvGrpSpPr/>
            <p:nvPr/>
          </p:nvGrpSpPr>
          <p:grpSpPr>
            <a:xfrm>
              <a:off x="7018033" y="2117118"/>
              <a:ext cx="1989164" cy="1500460"/>
              <a:chOff x="5330289" y="3008043"/>
              <a:chExt cx="1989164" cy="1500460"/>
            </a:xfrm>
          </p:grpSpPr>
          <p:pic>
            <p:nvPicPr>
              <p:cNvPr id="12" name="Afbeelding 11">
                <a:extLst>
                  <a:ext uri="{FF2B5EF4-FFF2-40B4-BE49-F238E27FC236}">
                    <a16:creationId xmlns:a16="http://schemas.microsoft.com/office/drawing/2014/main" id="{9EDF3672-A193-D3E4-98D7-7AFF67985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140" y="3008043"/>
                <a:ext cx="1183283" cy="1139917"/>
              </a:xfrm>
              <a:prstGeom prst="rect">
                <a:avLst/>
              </a:prstGeom>
            </p:spPr>
          </p:pic>
          <p:sp>
            <p:nvSpPr>
              <p:cNvPr id="13" name="Tijdelijke aanduiding voor inhoud 2">
                <a:extLst>
                  <a:ext uri="{FF2B5EF4-FFF2-40B4-BE49-F238E27FC236}">
                    <a16:creationId xmlns:a16="http://schemas.microsoft.com/office/drawing/2014/main" id="{D434CAE1-7300-8736-617C-B65D045B70DC}"/>
                  </a:ext>
                </a:extLst>
              </p:cNvPr>
              <p:cNvSpPr txBox="1">
                <a:spLocks/>
              </p:cNvSpPr>
              <p:nvPr/>
            </p:nvSpPr>
            <p:spPr>
              <a:xfrm>
                <a:off x="5330289" y="4121065"/>
                <a:ext cx="1989164" cy="387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600" b="1">
                    <a:solidFill>
                      <a:srgbClr val="FBBB4E"/>
                    </a:solidFill>
                    <a:latin typeface="Figtree" pitchFamily="2" charset="0"/>
                    <a:cs typeface="Segoe UI" panose="020B0502040204020203" pitchFamily="34" charset="0"/>
                  </a:rPr>
                  <a:t>Hitte en droogte</a:t>
                </a:r>
                <a:endParaRPr lang="nl-BE" sz="1600" b="1">
                  <a:solidFill>
                    <a:srgbClr val="FBBB4E"/>
                  </a:solidFill>
                  <a:latin typeface="Figtree" pitchFamily="2" charset="0"/>
                  <a:cs typeface="Segoe UI" panose="020B0502040204020203" pitchFamily="34" charset="0"/>
                </a:endParaRPr>
              </a:p>
            </p:txBody>
          </p:sp>
        </p:grpSp>
      </p:grpSp>
      <p:grpSp>
        <p:nvGrpSpPr>
          <p:cNvPr id="9" name="Groep 8">
            <a:extLst>
              <a:ext uri="{FF2B5EF4-FFF2-40B4-BE49-F238E27FC236}">
                <a16:creationId xmlns:a16="http://schemas.microsoft.com/office/drawing/2014/main" id="{D82AE4FC-3E15-CE35-B862-37D169804769}"/>
              </a:ext>
            </a:extLst>
          </p:cNvPr>
          <p:cNvGrpSpPr/>
          <p:nvPr/>
        </p:nvGrpSpPr>
        <p:grpSpPr>
          <a:xfrm>
            <a:off x="6644319" y="1283566"/>
            <a:ext cx="2700924" cy="2700924"/>
            <a:chOff x="6424819" y="4370525"/>
            <a:chExt cx="2070847" cy="2070847"/>
          </a:xfrm>
        </p:grpSpPr>
        <p:grpSp>
          <p:nvGrpSpPr>
            <p:cNvPr id="7" name="Groep 6">
              <a:extLst>
                <a:ext uri="{FF2B5EF4-FFF2-40B4-BE49-F238E27FC236}">
                  <a16:creationId xmlns:a16="http://schemas.microsoft.com/office/drawing/2014/main" id="{217DB94C-353C-1C6F-23F9-E78F4B02ADA1}"/>
                </a:ext>
              </a:extLst>
            </p:cNvPr>
            <p:cNvGrpSpPr/>
            <p:nvPr/>
          </p:nvGrpSpPr>
          <p:grpSpPr>
            <a:xfrm>
              <a:off x="6424819" y="4370525"/>
              <a:ext cx="2070847" cy="2070847"/>
              <a:chOff x="6973016" y="1808745"/>
              <a:chExt cx="2070847" cy="2070847"/>
            </a:xfrm>
          </p:grpSpPr>
          <p:sp>
            <p:nvSpPr>
              <p:cNvPr id="14" name="Ovaal 13">
                <a:extLst>
                  <a:ext uri="{FF2B5EF4-FFF2-40B4-BE49-F238E27FC236}">
                    <a16:creationId xmlns:a16="http://schemas.microsoft.com/office/drawing/2014/main" id="{83ADBDE6-9F35-5943-B7DD-334ED5C199AE}"/>
                  </a:ext>
                </a:extLst>
              </p:cNvPr>
              <p:cNvSpPr/>
              <p:nvPr/>
            </p:nvSpPr>
            <p:spPr>
              <a:xfrm>
                <a:off x="6973016" y="1808745"/>
                <a:ext cx="2070847"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ijdelijke aanduiding voor inhoud 2">
                <a:extLst>
                  <a:ext uri="{FF2B5EF4-FFF2-40B4-BE49-F238E27FC236}">
                    <a16:creationId xmlns:a16="http://schemas.microsoft.com/office/drawing/2014/main" id="{DC4298A0-CA50-D2FA-2943-2B3B23FE9F49}"/>
                  </a:ext>
                </a:extLst>
              </p:cNvPr>
              <p:cNvSpPr txBox="1">
                <a:spLocks/>
              </p:cNvSpPr>
              <p:nvPr/>
            </p:nvSpPr>
            <p:spPr>
              <a:xfrm>
                <a:off x="7042638" y="3230139"/>
                <a:ext cx="1989164" cy="622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nl-NL" sz="1600" b="1">
                    <a:solidFill>
                      <a:srgbClr val="569F51"/>
                    </a:solidFill>
                    <a:latin typeface="Figtree" pitchFamily="2" charset="0"/>
                    <a:cs typeface="Segoe UI" panose="020B0502040204020203" pitchFamily="34" charset="0"/>
                  </a:rPr>
                  <a:t>Verandering van planten- </a:t>
                </a:r>
              </a:p>
              <a:p>
                <a:pPr marL="0" indent="0" algn="ctr">
                  <a:lnSpc>
                    <a:spcPct val="100000"/>
                  </a:lnSpc>
                  <a:spcBef>
                    <a:spcPts val="0"/>
                  </a:spcBef>
                  <a:buFont typeface="Arial" panose="020B0604020202020204" pitchFamily="34" charset="0"/>
                  <a:buNone/>
                </a:pPr>
                <a:r>
                  <a:rPr lang="nl-NL" sz="1600" b="1">
                    <a:solidFill>
                      <a:srgbClr val="569F51"/>
                    </a:solidFill>
                    <a:latin typeface="Figtree" pitchFamily="2" charset="0"/>
                    <a:cs typeface="Segoe UI" panose="020B0502040204020203" pitchFamily="34" charset="0"/>
                  </a:rPr>
                  <a:t>en diersoorten</a:t>
                </a:r>
                <a:endParaRPr lang="nl-BE" sz="1600" b="1">
                  <a:solidFill>
                    <a:srgbClr val="569F51"/>
                  </a:solidFill>
                  <a:latin typeface="Figtree" pitchFamily="2" charset="0"/>
                  <a:cs typeface="Segoe UI" panose="020B0502040204020203" pitchFamily="34" charset="0"/>
                </a:endParaRPr>
              </a:p>
            </p:txBody>
          </p:sp>
        </p:grpSp>
        <p:pic>
          <p:nvPicPr>
            <p:cNvPr id="27" name="Afbeelding 26" descr="Afbeelding met Graphics, creativiteit&#10;&#10;Automatisch gegenereerde beschrijving">
              <a:extLst>
                <a:ext uri="{FF2B5EF4-FFF2-40B4-BE49-F238E27FC236}">
                  <a16:creationId xmlns:a16="http://schemas.microsoft.com/office/drawing/2014/main" id="{DC845EE5-70A6-CB5F-D43E-3709968AC7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0971" y="4714055"/>
              <a:ext cx="1218999" cy="1055994"/>
            </a:xfrm>
            <a:prstGeom prst="rect">
              <a:avLst/>
            </a:prstGeom>
          </p:spPr>
        </p:pic>
      </p:grpSp>
      <p:sp>
        <p:nvSpPr>
          <p:cNvPr id="20" name="Tijdelijke aanduiding voor tekst 1">
            <a:extLst>
              <a:ext uri="{FF2B5EF4-FFF2-40B4-BE49-F238E27FC236}">
                <a16:creationId xmlns:a16="http://schemas.microsoft.com/office/drawing/2014/main" id="{E2EB6C5A-20C3-7C3C-DEAD-A99AC1F09231}"/>
              </a:ext>
            </a:extLst>
          </p:cNvPr>
          <p:cNvSpPr>
            <a:spLocks noGrp="1"/>
          </p:cNvSpPr>
          <p:nvPr>
            <p:ph type="body" sz="quarter" idx="10"/>
          </p:nvPr>
        </p:nvSpPr>
        <p:spPr>
          <a:xfrm>
            <a:off x="860575" y="232995"/>
            <a:ext cx="10725330" cy="998301"/>
          </a:xfrm>
          <a:noFill/>
        </p:spPr>
        <p:txBody>
          <a:bodyPr/>
          <a:lstStyle/>
          <a:p>
            <a:r>
              <a:rPr lang="nl-NL" sz="3000"/>
              <a:t>Wat / Waar zijn de grootste klimaatproblemen die je al </a:t>
            </a:r>
            <a:r>
              <a:rPr lang="nl-NL" sz="3000">
                <a:solidFill>
                  <a:schemeClr val="tx2"/>
                </a:solidFill>
              </a:rPr>
              <a:t>ZELF</a:t>
            </a:r>
            <a:r>
              <a:rPr lang="nl-NL" sz="3000"/>
              <a:t> ondervonden hebt?</a:t>
            </a:r>
            <a:endParaRPr lang="nl-BE" sz="3000"/>
          </a:p>
        </p:txBody>
      </p:sp>
      <p:pic>
        <p:nvPicPr>
          <p:cNvPr id="2" name="Afbeelding 1" descr="Afbeelding met Graphics, creativiteit, ontwerp&#10;&#10;Automatisch gegenereerde beschrijving">
            <a:extLst>
              <a:ext uri="{FF2B5EF4-FFF2-40B4-BE49-F238E27FC236}">
                <a16:creationId xmlns:a16="http://schemas.microsoft.com/office/drawing/2014/main" id="{B743ACD3-B704-BF77-4A75-941F483A1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376" y="1714793"/>
            <a:ext cx="936606" cy="1313589"/>
          </a:xfrm>
          <a:prstGeom prst="rect">
            <a:avLst/>
          </a:prstGeom>
        </p:spPr>
      </p:pic>
    </p:spTree>
    <p:extLst>
      <p:ext uri="{BB962C8B-B14F-4D97-AF65-F5344CB8AC3E}">
        <p14:creationId xmlns:p14="http://schemas.microsoft.com/office/powerpoint/2010/main" val="3416592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D8C5F-272B-4B3B-57E2-1B9B92B127CF}"/>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43D8FEEB-9B2A-A176-F7CD-04924DBD5812}"/>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33</a:t>
            </a:fld>
            <a:endParaRPr lang="en-US">
              <a:ea typeface="Quicksand SemiBold"/>
              <a:cs typeface="Quicksand SemiBold"/>
              <a:sym typeface="Quicksand SemiBold"/>
            </a:endParaRPr>
          </a:p>
        </p:txBody>
      </p:sp>
      <p:sp>
        <p:nvSpPr>
          <p:cNvPr id="26" name="Ovaal 25">
            <a:extLst>
              <a:ext uri="{FF2B5EF4-FFF2-40B4-BE49-F238E27FC236}">
                <a16:creationId xmlns:a16="http://schemas.microsoft.com/office/drawing/2014/main" id="{1BE53F3A-7EB4-391A-90AE-918B90DB49AC}"/>
              </a:ext>
            </a:extLst>
          </p:cNvPr>
          <p:cNvSpPr/>
          <p:nvPr/>
        </p:nvSpPr>
        <p:spPr>
          <a:xfrm>
            <a:off x="3154789" y="4338480"/>
            <a:ext cx="1819975" cy="181997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b="1">
                <a:solidFill>
                  <a:srgbClr val="000000"/>
                </a:solidFill>
                <a:latin typeface="Figtree" pitchFamily="2" charset="0"/>
              </a:rPr>
              <a:t>…</a:t>
            </a:r>
            <a:endParaRPr lang="nl-BE" sz="4400" b="1">
              <a:solidFill>
                <a:srgbClr val="000000"/>
              </a:solidFill>
              <a:latin typeface="Figtree" pitchFamily="2" charset="0"/>
            </a:endParaRPr>
          </a:p>
        </p:txBody>
      </p:sp>
      <p:sp>
        <p:nvSpPr>
          <p:cNvPr id="28" name="Ovaal 27">
            <a:extLst>
              <a:ext uri="{FF2B5EF4-FFF2-40B4-BE49-F238E27FC236}">
                <a16:creationId xmlns:a16="http://schemas.microsoft.com/office/drawing/2014/main" id="{A467A355-8719-7DD9-0C55-982A1B196777}"/>
              </a:ext>
            </a:extLst>
          </p:cNvPr>
          <p:cNvSpPr/>
          <p:nvPr/>
        </p:nvSpPr>
        <p:spPr>
          <a:xfrm>
            <a:off x="5736113" y="4334419"/>
            <a:ext cx="1819975" cy="181997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b="1">
                <a:solidFill>
                  <a:srgbClr val="000000"/>
                </a:solidFill>
                <a:latin typeface="Figtree" pitchFamily="2" charset="0"/>
              </a:rPr>
              <a:t>…</a:t>
            </a:r>
            <a:endParaRPr lang="nl-BE" sz="4400" b="1">
              <a:solidFill>
                <a:srgbClr val="000000"/>
              </a:solidFill>
              <a:latin typeface="Figtree" pitchFamily="2" charset="0"/>
            </a:endParaRPr>
          </a:p>
        </p:txBody>
      </p:sp>
      <p:sp>
        <p:nvSpPr>
          <p:cNvPr id="30" name="Tekstvak 29">
            <a:extLst>
              <a:ext uri="{FF2B5EF4-FFF2-40B4-BE49-F238E27FC236}">
                <a16:creationId xmlns:a16="http://schemas.microsoft.com/office/drawing/2014/main" id="{8DEBAC51-B68B-8BD1-18AC-C8806DA25348}"/>
              </a:ext>
            </a:extLst>
          </p:cNvPr>
          <p:cNvSpPr txBox="1"/>
          <p:nvPr/>
        </p:nvSpPr>
        <p:spPr>
          <a:xfrm>
            <a:off x="7974041" y="4910347"/>
            <a:ext cx="1207582" cy="1015663"/>
          </a:xfrm>
          <a:prstGeom prst="rect">
            <a:avLst/>
          </a:prstGeom>
          <a:noFill/>
        </p:spPr>
        <p:txBody>
          <a:bodyPr wrap="square" rtlCol="0">
            <a:spAutoFit/>
          </a:bodyPr>
          <a:lstStyle/>
          <a:p>
            <a:r>
              <a:rPr lang="nl-NL" sz="3600" b="1">
                <a:solidFill>
                  <a:schemeClr val="accent3"/>
                </a:solidFill>
                <a:latin typeface="Figtree" pitchFamily="2" charset="0"/>
              </a:rPr>
              <a:t>+ ?</a:t>
            </a:r>
            <a:endParaRPr lang="nl-NL" sz="2400" b="1">
              <a:solidFill>
                <a:schemeClr val="accent3"/>
              </a:solidFill>
              <a:latin typeface="Figtree" pitchFamily="2" charset="0"/>
            </a:endParaRPr>
          </a:p>
          <a:p>
            <a:endParaRPr lang="nl-NL" sz="2400" b="1">
              <a:solidFill>
                <a:schemeClr val="accent3"/>
              </a:solidFill>
              <a:latin typeface="Figtree" pitchFamily="2" charset="0"/>
            </a:endParaRPr>
          </a:p>
        </p:txBody>
      </p:sp>
      <p:sp>
        <p:nvSpPr>
          <p:cNvPr id="20" name="Tijdelijke aanduiding voor tekst 1">
            <a:extLst>
              <a:ext uri="{FF2B5EF4-FFF2-40B4-BE49-F238E27FC236}">
                <a16:creationId xmlns:a16="http://schemas.microsoft.com/office/drawing/2014/main" id="{D24F8F10-E0D0-7A88-5677-07BDBD14F029}"/>
              </a:ext>
            </a:extLst>
          </p:cNvPr>
          <p:cNvSpPr>
            <a:spLocks noGrp="1"/>
          </p:cNvSpPr>
          <p:nvPr>
            <p:ph type="body" sz="quarter" idx="10"/>
          </p:nvPr>
        </p:nvSpPr>
        <p:spPr>
          <a:xfrm>
            <a:off x="860575" y="232995"/>
            <a:ext cx="10725330" cy="998301"/>
          </a:xfrm>
          <a:noFill/>
        </p:spPr>
        <p:txBody>
          <a:bodyPr/>
          <a:lstStyle/>
          <a:p>
            <a:r>
              <a:rPr lang="nl-NL" sz="3000"/>
              <a:t>Wat / Waar zijn de grootste klimaatproblemen die je al </a:t>
            </a:r>
            <a:r>
              <a:rPr lang="nl-NL" sz="3000">
                <a:solidFill>
                  <a:schemeClr val="tx2"/>
                </a:solidFill>
              </a:rPr>
              <a:t>ZELF</a:t>
            </a:r>
            <a:r>
              <a:rPr lang="nl-NL" sz="3000"/>
              <a:t> ondervonden hebt?</a:t>
            </a:r>
            <a:endParaRPr lang="nl-BE" sz="3000"/>
          </a:p>
        </p:txBody>
      </p:sp>
      <p:grpSp>
        <p:nvGrpSpPr>
          <p:cNvPr id="40" name="Groep 39">
            <a:extLst>
              <a:ext uri="{FF2B5EF4-FFF2-40B4-BE49-F238E27FC236}">
                <a16:creationId xmlns:a16="http://schemas.microsoft.com/office/drawing/2014/main" id="{2A0C26D0-082B-1F54-E347-AB51F46FC745}"/>
              </a:ext>
            </a:extLst>
          </p:cNvPr>
          <p:cNvGrpSpPr/>
          <p:nvPr/>
        </p:nvGrpSpPr>
        <p:grpSpPr>
          <a:xfrm>
            <a:off x="1735218" y="1231296"/>
            <a:ext cx="2700924" cy="2700924"/>
            <a:chOff x="1594554" y="2823670"/>
            <a:chExt cx="2070847" cy="2070847"/>
          </a:xfrm>
        </p:grpSpPr>
        <p:sp>
          <p:nvSpPr>
            <p:cNvPr id="41" name="Ovaal 40">
              <a:extLst>
                <a:ext uri="{FF2B5EF4-FFF2-40B4-BE49-F238E27FC236}">
                  <a16:creationId xmlns:a16="http://schemas.microsoft.com/office/drawing/2014/main" id="{2770A7FB-CEBD-3611-2676-15C0C1F9F9BC}"/>
                </a:ext>
              </a:extLst>
            </p:cNvPr>
            <p:cNvSpPr/>
            <p:nvPr/>
          </p:nvSpPr>
          <p:spPr>
            <a:xfrm>
              <a:off x="1594554" y="2823670"/>
              <a:ext cx="2070847"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3" name="Tijdelijke aanduiding voor inhoud 2">
              <a:extLst>
                <a:ext uri="{FF2B5EF4-FFF2-40B4-BE49-F238E27FC236}">
                  <a16:creationId xmlns:a16="http://schemas.microsoft.com/office/drawing/2014/main" id="{714599CC-F40E-3B5F-D11D-E9E2F8C8B5DD}"/>
                </a:ext>
              </a:extLst>
            </p:cNvPr>
            <p:cNvSpPr txBox="1">
              <a:spLocks/>
            </p:cNvSpPr>
            <p:nvPr/>
          </p:nvSpPr>
          <p:spPr>
            <a:xfrm>
              <a:off x="1635395" y="4167589"/>
              <a:ext cx="1989164" cy="585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nl-NL" sz="1600" b="1">
                  <a:solidFill>
                    <a:srgbClr val="64C2D2"/>
                  </a:solidFill>
                  <a:latin typeface="Figtree" pitchFamily="2" charset="0"/>
                  <a:cs typeface="Segoe UI" panose="020B0502040204020203" pitchFamily="34" charset="0"/>
                </a:rPr>
                <a:t>Veel water en </a:t>
              </a:r>
            </a:p>
            <a:p>
              <a:pPr marL="0" indent="0" algn="ctr">
                <a:spcBef>
                  <a:spcPts val="0"/>
                </a:spcBef>
                <a:buFont typeface="Arial" panose="020B0604020202020204" pitchFamily="34" charset="0"/>
                <a:buNone/>
              </a:pPr>
              <a:r>
                <a:rPr lang="nl-NL" sz="1600" b="1">
                  <a:solidFill>
                    <a:srgbClr val="64C2D2"/>
                  </a:solidFill>
                  <a:latin typeface="Figtree" pitchFamily="2" charset="0"/>
                  <a:cs typeface="Segoe UI" panose="020B0502040204020203" pitchFamily="34" charset="0"/>
                </a:rPr>
                <a:t>overstromingen</a:t>
              </a:r>
            </a:p>
            <a:p>
              <a:pPr marL="0" indent="0" algn="ctr">
                <a:buFont typeface="Arial" panose="020B0604020202020204" pitchFamily="34" charset="0"/>
                <a:buNone/>
              </a:pPr>
              <a:endParaRPr lang="nl-BE" sz="1800" b="1">
                <a:solidFill>
                  <a:srgbClr val="64C2D2"/>
                </a:solidFill>
                <a:latin typeface="Figtree" pitchFamily="2" charset="0"/>
                <a:cs typeface="Segoe UI" panose="020B0502040204020203" pitchFamily="34" charset="0"/>
              </a:endParaRPr>
            </a:p>
          </p:txBody>
        </p:sp>
      </p:grpSp>
      <p:grpSp>
        <p:nvGrpSpPr>
          <p:cNvPr id="44" name="Groep 43">
            <a:extLst>
              <a:ext uri="{FF2B5EF4-FFF2-40B4-BE49-F238E27FC236}">
                <a16:creationId xmlns:a16="http://schemas.microsoft.com/office/drawing/2014/main" id="{ADB45781-3EE8-C71D-26C0-E0A1980169C5}"/>
              </a:ext>
            </a:extLst>
          </p:cNvPr>
          <p:cNvGrpSpPr/>
          <p:nvPr/>
        </p:nvGrpSpPr>
        <p:grpSpPr>
          <a:xfrm>
            <a:off x="4166180" y="1283566"/>
            <a:ext cx="2700924" cy="2700924"/>
            <a:chOff x="6973016" y="1808745"/>
            <a:chExt cx="2070847" cy="2070847"/>
          </a:xfrm>
        </p:grpSpPr>
        <p:sp>
          <p:nvSpPr>
            <p:cNvPr id="45" name="Ovaal 44">
              <a:extLst>
                <a:ext uri="{FF2B5EF4-FFF2-40B4-BE49-F238E27FC236}">
                  <a16:creationId xmlns:a16="http://schemas.microsoft.com/office/drawing/2014/main" id="{20D6CC35-719F-C923-922E-DB07638B115D}"/>
                </a:ext>
              </a:extLst>
            </p:cNvPr>
            <p:cNvSpPr/>
            <p:nvPr/>
          </p:nvSpPr>
          <p:spPr>
            <a:xfrm>
              <a:off x="6973016" y="1808745"/>
              <a:ext cx="2070847"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46" name="Groep 45">
              <a:extLst>
                <a:ext uri="{FF2B5EF4-FFF2-40B4-BE49-F238E27FC236}">
                  <a16:creationId xmlns:a16="http://schemas.microsoft.com/office/drawing/2014/main" id="{D98A4883-EAE4-CA19-8145-507E9F44D09D}"/>
                </a:ext>
              </a:extLst>
            </p:cNvPr>
            <p:cNvGrpSpPr/>
            <p:nvPr/>
          </p:nvGrpSpPr>
          <p:grpSpPr>
            <a:xfrm>
              <a:off x="7018033" y="2117118"/>
              <a:ext cx="1989164" cy="1500460"/>
              <a:chOff x="5330289" y="3008043"/>
              <a:chExt cx="1989164" cy="1500460"/>
            </a:xfrm>
          </p:grpSpPr>
          <p:pic>
            <p:nvPicPr>
              <p:cNvPr id="47" name="Afbeelding 46">
                <a:extLst>
                  <a:ext uri="{FF2B5EF4-FFF2-40B4-BE49-F238E27FC236}">
                    <a16:creationId xmlns:a16="http://schemas.microsoft.com/office/drawing/2014/main" id="{F57E1490-4D41-0BC7-310C-BB2F3E518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140" y="3008043"/>
                <a:ext cx="1183283" cy="1139917"/>
              </a:xfrm>
              <a:prstGeom prst="rect">
                <a:avLst/>
              </a:prstGeom>
            </p:spPr>
          </p:pic>
          <p:sp>
            <p:nvSpPr>
              <p:cNvPr id="48" name="Tijdelijke aanduiding voor inhoud 2">
                <a:extLst>
                  <a:ext uri="{FF2B5EF4-FFF2-40B4-BE49-F238E27FC236}">
                    <a16:creationId xmlns:a16="http://schemas.microsoft.com/office/drawing/2014/main" id="{2D6CBC73-E495-CF9F-24AB-B2A2FDD55F8F}"/>
                  </a:ext>
                </a:extLst>
              </p:cNvPr>
              <p:cNvSpPr txBox="1">
                <a:spLocks/>
              </p:cNvSpPr>
              <p:nvPr/>
            </p:nvSpPr>
            <p:spPr>
              <a:xfrm>
                <a:off x="5330289" y="4121065"/>
                <a:ext cx="1989164" cy="387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1600" b="1">
                    <a:solidFill>
                      <a:srgbClr val="FBBB4E"/>
                    </a:solidFill>
                    <a:latin typeface="Figtree" pitchFamily="2" charset="0"/>
                    <a:cs typeface="Segoe UI" panose="020B0502040204020203" pitchFamily="34" charset="0"/>
                  </a:rPr>
                  <a:t>Hitte en droogte</a:t>
                </a:r>
                <a:endParaRPr lang="nl-BE" sz="1600" b="1">
                  <a:solidFill>
                    <a:srgbClr val="FBBB4E"/>
                  </a:solidFill>
                  <a:latin typeface="Figtree" pitchFamily="2" charset="0"/>
                  <a:cs typeface="Segoe UI" panose="020B0502040204020203" pitchFamily="34" charset="0"/>
                </a:endParaRPr>
              </a:p>
            </p:txBody>
          </p:sp>
        </p:grpSp>
      </p:grpSp>
      <p:grpSp>
        <p:nvGrpSpPr>
          <p:cNvPr id="49" name="Groep 48">
            <a:extLst>
              <a:ext uri="{FF2B5EF4-FFF2-40B4-BE49-F238E27FC236}">
                <a16:creationId xmlns:a16="http://schemas.microsoft.com/office/drawing/2014/main" id="{1F932449-CDD7-8885-AF70-9CFCC11317A2}"/>
              </a:ext>
            </a:extLst>
          </p:cNvPr>
          <p:cNvGrpSpPr/>
          <p:nvPr/>
        </p:nvGrpSpPr>
        <p:grpSpPr>
          <a:xfrm>
            <a:off x="6644319" y="1283566"/>
            <a:ext cx="2700924" cy="2700924"/>
            <a:chOff x="6424819" y="4370525"/>
            <a:chExt cx="2070847" cy="2070847"/>
          </a:xfrm>
        </p:grpSpPr>
        <p:grpSp>
          <p:nvGrpSpPr>
            <p:cNvPr id="50" name="Groep 49">
              <a:extLst>
                <a:ext uri="{FF2B5EF4-FFF2-40B4-BE49-F238E27FC236}">
                  <a16:creationId xmlns:a16="http://schemas.microsoft.com/office/drawing/2014/main" id="{AB37C26D-4AA2-C817-4CA7-D64C46ED7A21}"/>
                </a:ext>
              </a:extLst>
            </p:cNvPr>
            <p:cNvGrpSpPr/>
            <p:nvPr/>
          </p:nvGrpSpPr>
          <p:grpSpPr>
            <a:xfrm>
              <a:off x="6424819" y="4370525"/>
              <a:ext cx="2070847" cy="2070847"/>
              <a:chOff x="6973016" y="1808745"/>
              <a:chExt cx="2070847" cy="2070847"/>
            </a:xfrm>
          </p:grpSpPr>
          <p:sp>
            <p:nvSpPr>
              <p:cNvPr id="52" name="Ovaal 51">
                <a:extLst>
                  <a:ext uri="{FF2B5EF4-FFF2-40B4-BE49-F238E27FC236}">
                    <a16:creationId xmlns:a16="http://schemas.microsoft.com/office/drawing/2014/main" id="{7F67FC4D-36B6-26E7-67EC-1FE2A6D70F13}"/>
                  </a:ext>
                </a:extLst>
              </p:cNvPr>
              <p:cNvSpPr/>
              <p:nvPr/>
            </p:nvSpPr>
            <p:spPr>
              <a:xfrm>
                <a:off x="6973016" y="1808745"/>
                <a:ext cx="2070847" cy="2070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3" name="Tijdelijke aanduiding voor inhoud 2">
                <a:extLst>
                  <a:ext uri="{FF2B5EF4-FFF2-40B4-BE49-F238E27FC236}">
                    <a16:creationId xmlns:a16="http://schemas.microsoft.com/office/drawing/2014/main" id="{D1522DBD-86C2-3CB4-8F51-8B8C82C7950E}"/>
                  </a:ext>
                </a:extLst>
              </p:cNvPr>
              <p:cNvSpPr txBox="1">
                <a:spLocks/>
              </p:cNvSpPr>
              <p:nvPr/>
            </p:nvSpPr>
            <p:spPr>
              <a:xfrm>
                <a:off x="7042638" y="3230139"/>
                <a:ext cx="1989164" cy="6225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nl-NL" sz="1600" b="1">
                    <a:solidFill>
                      <a:srgbClr val="569F51"/>
                    </a:solidFill>
                    <a:latin typeface="Figtree" pitchFamily="2" charset="0"/>
                    <a:cs typeface="Segoe UI" panose="020B0502040204020203" pitchFamily="34" charset="0"/>
                  </a:rPr>
                  <a:t>Verandering van planten- </a:t>
                </a:r>
              </a:p>
              <a:p>
                <a:pPr marL="0" indent="0" algn="ctr">
                  <a:lnSpc>
                    <a:spcPct val="100000"/>
                  </a:lnSpc>
                  <a:spcBef>
                    <a:spcPts val="0"/>
                  </a:spcBef>
                  <a:buFont typeface="Arial" panose="020B0604020202020204" pitchFamily="34" charset="0"/>
                  <a:buNone/>
                </a:pPr>
                <a:r>
                  <a:rPr lang="nl-NL" sz="1600" b="1">
                    <a:solidFill>
                      <a:srgbClr val="569F51"/>
                    </a:solidFill>
                    <a:latin typeface="Figtree" pitchFamily="2" charset="0"/>
                    <a:cs typeface="Segoe UI" panose="020B0502040204020203" pitchFamily="34" charset="0"/>
                  </a:rPr>
                  <a:t>en diersoorten</a:t>
                </a:r>
                <a:endParaRPr lang="nl-BE" sz="1600" b="1">
                  <a:solidFill>
                    <a:srgbClr val="569F51"/>
                  </a:solidFill>
                  <a:latin typeface="Figtree" pitchFamily="2" charset="0"/>
                  <a:cs typeface="Segoe UI" panose="020B0502040204020203" pitchFamily="34" charset="0"/>
                </a:endParaRPr>
              </a:p>
            </p:txBody>
          </p:sp>
        </p:grpSp>
        <p:pic>
          <p:nvPicPr>
            <p:cNvPr id="51" name="Afbeelding 50" descr="Afbeelding met Graphics, creativiteit&#10;&#10;Automatisch gegenereerde beschrijving">
              <a:extLst>
                <a:ext uri="{FF2B5EF4-FFF2-40B4-BE49-F238E27FC236}">
                  <a16:creationId xmlns:a16="http://schemas.microsoft.com/office/drawing/2014/main" id="{15C2821C-9E01-5456-03B6-24110AFFB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0971" y="4714055"/>
              <a:ext cx="1218999" cy="1055994"/>
            </a:xfrm>
            <a:prstGeom prst="rect">
              <a:avLst/>
            </a:prstGeom>
          </p:spPr>
        </p:pic>
      </p:grpSp>
      <p:pic>
        <p:nvPicPr>
          <p:cNvPr id="2" name="Afbeelding 1" descr="Afbeelding met Graphics, creativiteit, ontwerp&#10;&#10;Automatisch gegenereerde beschrijving">
            <a:extLst>
              <a:ext uri="{FF2B5EF4-FFF2-40B4-BE49-F238E27FC236}">
                <a16:creationId xmlns:a16="http://schemas.microsoft.com/office/drawing/2014/main" id="{0CF1304E-7676-C16A-2B57-8FBF89A9E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376" y="1714793"/>
            <a:ext cx="936606" cy="1313589"/>
          </a:xfrm>
          <a:prstGeom prst="rect">
            <a:avLst/>
          </a:prstGeom>
        </p:spPr>
      </p:pic>
    </p:spTree>
    <p:extLst>
      <p:ext uri="{BB962C8B-B14F-4D97-AF65-F5344CB8AC3E}">
        <p14:creationId xmlns:p14="http://schemas.microsoft.com/office/powerpoint/2010/main" val="2944974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A69A-3E2E-6052-E34E-25A3F5D9190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52D0C11-98F4-EFDF-9C09-A7EAA38C2A05}"/>
              </a:ext>
            </a:extLst>
          </p:cNvPr>
          <p:cNvSpPr>
            <a:spLocks noGrp="1"/>
          </p:cNvSpPr>
          <p:nvPr>
            <p:ph type="body" sz="quarter" idx="10"/>
          </p:nvPr>
        </p:nvSpPr>
        <p:spPr>
          <a:xfrm>
            <a:off x="331694" y="731839"/>
            <a:ext cx="10306189" cy="585974"/>
          </a:xfrm>
          <a:solidFill>
            <a:schemeClr val="bg1"/>
          </a:solidFill>
        </p:spPr>
        <p:txBody>
          <a:bodyPr/>
          <a:lstStyle/>
          <a:p>
            <a:r>
              <a:rPr lang="nl-NL"/>
              <a:t>  GROTE UITDAGINGEN voor de gemeente…</a:t>
            </a:r>
            <a:endParaRPr lang="nl-BE"/>
          </a:p>
        </p:txBody>
      </p:sp>
      <p:sp>
        <p:nvSpPr>
          <p:cNvPr id="6" name="Tijdelijke aanduiding voor dianummer 5">
            <a:extLst>
              <a:ext uri="{FF2B5EF4-FFF2-40B4-BE49-F238E27FC236}">
                <a16:creationId xmlns:a16="http://schemas.microsoft.com/office/drawing/2014/main" id="{292FA193-3D59-E664-6C0E-02305D63894A}"/>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34</a:t>
            </a:fld>
            <a:endParaRPr lang="en-US">
              <a:ea typeface="Quicksand SemiBold"/>
              <a:cs typeface="Quicksand SemiBold"/>
              <a:sym typeface="Quicksand SemiBold"/>
            </a:endParaRPr>
          </a:p>
        </p:txBody>
      </p:sp>
    </p:spTree>
    <p:extLst>
      <p:ext uri="{BB962C8B-B14F-4D97-AF65-F5344CB8AC3E}">
        <p14:creationId xmlns:p14="http://schemas.microsoft.com/office/powerpoint/2010/main" val="2979377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35</a:t>
            </a:fld>
            <a:endParaRPr lang="en-US">
              <a:ea typeface="Quicksand SemiBold"/>
              <a:cs typeface="Quicksand SemiBold"/>
              <a:sym typeface="Quicksand SemiBold"/>
            </a:endParaRPr>
          </a:p>
        </p:txBody>
      </p:sp>
      <p:pic>
        <p:nvPicPr>
          <p:cNvPr id="9" name="Afbeelding 8">
            <a:extLst>
              <a:ext uri="{FF2B5EF4-FFF2-40B4-BE49-F238E27FC236}">
                <a16:creationId xmlns:a16="http://schemas.microsoft.com/office/drawing/2014/main" id="{32598B4F-2D77-BDF4-A2AE-D7F2A0D1E1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9840" y="1905815"/>
            <a:ext cx="5632859" cy="3168483"/>
          </a:xfrm>
          <a:prstGeom prst="rect">
            <a:avLst/>
          </a:prstGeom>
        </p:spPr>
      </p:pic>
      <p:sp>
        <p:nvSpPr>
          <p:cNvPr id="13" name="Tekstvak 12">
            <a:extLst>
              <a:ext uri="{FF2B5EF4-FFF2-40B4-BE49-F238E27FC236}">
                <a16:creationId xmlns:a16="http://schemas.microsoft.com/office/drawing/2014/main" id="{7B746138-C01C-0143-A83B-3A64A096CF3A}"/>
              </a:ext>
            </a:extLst>
          </p:cNvPr>
          <p:cNvSpPr txBox="1"/>
          <p:nvPr/>
        </p:nvSpPr>
        <p:spPr>
          <a:xfrm>
            <a:off x="678425" y="5311288"/>
            <a:ext cx="7531510" cy="276999"/>
          </a:xfrm>
          <a:prstGeom prst="rect">
            <a:avLst/>
          </a:prstGeom>
          <a:noFill/>
        </p:spPr>
        <p:txBody>
          <a:bodyPr wrap="square">
            <a:spAutoFit/>
          </a:bodyPr>
          <a:lstStyle/>
          <a:p>
            <a:r>
              <a:rPr lang="nl-BE" sz="1200">
                <a:solidFill>
                  <a:schemeClr val="accent3"/>
                </a:solidFill>
                <a:hlinkClick r:id="rId4"/>
              </a:rPr>
              <a:t>https://www.hln.be/video/productie/dronebeelden-tonen-omvang-wateroverlast-in-liedekerke-419491</a:t>
            </a:r>
            <a:endParaRPr lang="nl-BE" sz="1200">
              <a:solidFill>
                <a:schemeClr val="accent3"/>
              </a:solidFill>
            </a:endParaRPr>
          </a:p>
        </p:txBody>
      </p:sp>
      <p:pic>
        <p:nvPicPr>
          <p:cNvPr id="19" name="Afbeelding 18">
            <a:extLst>
              <a:ext uri="{FF2B5EF4-FFF2-40B4-BE49-F238E27FC236}">
                <a16:creationId xmlns:a16="http://schemas.microsoft.com/office/drawing/2014/main" id="{FFB3C703-033B-7051-1DF7-DC2A03CAE6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1064" y="1905815"/>
            <a:ext cx="5632857" cy="3168482"/>
          </a:xfrm>
          <a:prstGeom prst="rect">
            <a:avLst/>
          </a:prstGeom>
        </p:spPr>
      </p:pic>
      <p:sp>
        <p:nvSpPr>
          <p:cNvPr id="17" name="Ovaal 16">
            <a:extLst>
              <a:ext uri="{FF2B5EF4-FFF2-40B4-BE49-F238E27FC236}">
                <a16:creationId xmlns:a16="http://schemas.microsoft.com/office/drawing/2014/main" id="{9214C4E4-6165-F232-8D87-75E7C28A7A82}"/>
              </a:ext>
            </a:extLst>
          </p:cNvPr>
          <p:cNvSpPr/>
          <p:nvPr/>
        </p:nvSpPr>
        <p:spPr>
          <a:xfrm>
            <a:off x="339345" y="205816"/>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ijdelijke aanduiding voor tekst 13">
            <a:extLst>
              <a:ext uri="{FF2B5EF4-FFF2-40B4-BE49-F238E27FC236}">
                <a16:creationId xmlns:a16="http://schemas.microsoft.com/office/drawing/2014/main" id="{2F973F0F-B541-ED2B-7426-85E149106E71}"/>
              </a:ext>
            </a:extLst>
          </p:cNvPr>
          <p:cNvSpPr>
            <a:spLocks noGrp="1"/>
          </p:cNvSpPr>
          <p:nvPr>
            <p:ph type="body" sz="quarter" idx="11"/>
          </p:nvPr>
        </p:nvSpPr>
        <p:spPr/>
        <p:txBody>
          <a:bodyPr/>
          <a:lstStyle/>
          <a:p>
            <a:endParaRPr lang="nl-BE"/>
          </a:p>
        </p:txBody>
      </p:sp>
      <p:sp>
        <p:nvSpPr>
          <p:cNvPr id="15" name="Tijdelijke aanduiding voor tekst 1">
            <a:extLst>
              <a:ext uri="{FF2B5EF4-FFF2-40B4-BE49-F238E27FC236}">
                <a16:creationId xmlns:a16="http://schemas.microsoft.com/office/drawing/2014/main" id="{E134C5B4-F028-32C1-7D78-6BF8DF70FF1B}"/>
              </a:ext>
            </a:extLst>
          </p:cNvPr>
          <p:cNvSpPr>
            <a:spLocks noGrp="1"/>
          </p:cNvSpPr>
          <p:nvPr>
            <p:ph type="body" sz="quarter" idx="10"/>
          </p:nvPr>
        </p:nvSpPr>
        <p:spPr>
          <a:xfrm>
            <a:off x="1361840" y="596829"/>
            <a:ext cx="8627111" cy="585974"/>
          </a:xfrm>
          <a:noFill/>
        </p:spPr>
        <p:txBody>
          <a:bodyPr/>
          <a:lstStyle/>
          <a:p>
            <a:r>
              <a:rPr lang="nl-NL"/>
              <a:t>  GROTE UITDAGINGEN…</a:t>
            </a:r>
            <a:endParaRPr lang="nl-BE"/>
          </a:p>
        </p:txBody>
      </p:sp>
      <p:sp>
        <p:nvSpPr>
          <p:cNvPr id="16" name="Tijdelijke aanduiding voor tekst 2">
            <a:extLst>
              <a:ext uri="{FF2B5EF4-FFF2-40B4-BE49-F238E27FC236}">
                <a16:creationId xmlns:a16="http://schemas.microsoft.com/office/drawing/2014/main" id="{C05848CF-3706-86EA-D532-E6F7315967B4}"/>
              </a:ext>
            </a:extLst>
          </p:cNvPr>
          <p:cNvSpPr txBox="1">
            <a:spLocks/>
          </p:cNvSpPr>
          <p:nvPr/>
        </p:nvSpPr>
        <p:spPr>
          <a:xfrm>
            <a:off x="1681210" y="1165548"/>
            <a:ext cx="9982105" cy="3837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cap="all" baseline="0">
                <a:solidFill>
                  <a:schemeClr val="tx2"/>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Water en overstromingen</a:t>
            </a:r>
            <a:endParaRPr lang="nl-BE"/>
          </a:p>
        </p:txBody>
      </p:sp>
      <p:pic>
        <p:nvPicPr>
          <p:cNvPr id="20" name="Afbeelding 19" descr="Afbeelding met Graphics, creativiteit, ontwerp&#10;&#10;Automatisch gegenereerde beschrijving">
            <a:extLst>
              <a:ext uri="{FF2B5EF4-FFF2-40B4-BE49-F238E27FC236}">
                <a16:creationId xmlns:a16="http://schemas.microsoft.com/office/drawing/2014/main" id="{94098390-A204-AA6E-FBA1-3DF7CA033C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34" y="439137"/>
            <a:ext cx="850192" cy="1192394"/>
          </a:xfrm>
          <a:prstGeom prst="rect">
            <a:avLst/>
          </a:prstGeom>
        </p:spPr>
      </p:pic>
    </p:spTree>
    <p:extLst>
      <p:ext uri="{BB962C8B-B14F-4D97-AF65-F5344CB8AC3E}">
        <p14:creationId xmlns:p14="http://schemas.microsoft.com/office/powerpoint/2010/main" val="545632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36</a:t>
            </a:fld>
            <a:endParaRPr lang="en-US">
              <a:ea typeface="Quicksand SemiBold"/>
              <a:cs typeface="Quicksand SemiBold"/>
              <a:sym typeface="Quicksand SemiBold"/>
            </a:endParaRPr>
          </a:p>
        </p:txBody>
      </p:sp>
      <p:pic>
        <p:nvPicPr>
          <p:cNvPr id="7" name="Afbeelding 6">
            <a:extLst>
              <a:ext uri="{FF2B5EF4-FFF2-40B4-BE49-F238E27FC236}">
                <a16:creationId xmlns:a16="http://schemas.microsoft.com/office/drawing/2014/main" id="{5AB62998-15D0-D3CE-70E2-5AC879ED3772}"/>
              </a:ext>
            </a:extLst>
          </p:cNvPr>
          <p:cNvPicPr>
            <a:picLocks noChangeAspect="1"/>
          </p:cNvPicPr>
          <p:nvPr/>
        </p:nvPicPr>
        <p:blipFill rotWithShape="1">
          <a:blip r:embed="rId3"/>
          <a:srcRect l="23710" t="22186" r="21452" b="6075"/>
          <a:stretch/>
        </p:blipFill>
        <p:spPr>
          <a:xfrm>
            <a:off x="717555" y="1286785"/>
            <a:ext cx="7583511" cy="5580352"/>
          </a:xfrm>
          <a:prstGeom prst="rect">
            <a:avLst/>
          </a:prstGeom>
        </p:spPr>
      </p:pic>
      <p:sp>
        <p:nvSpPr>
          <p:cNvPr id="8" name="Ovaal 7">
            <a:extLst>
              <a:ext uri="{FF2B5EF4-FFF2-40B4-BE49-F238E27FC236}">
                <a16:creationId xmlns:a16="http://schemas.microsoft.com/office/drawing/2014/main" id="{88AA14BC-AB40-EAD0-55AD-395DA7D29732}"/>
              </a:ext>
            </a:extLst>
          </p:cNvPr>
          <p:cNvSpPr/>
          <p:nvPr/>
        </p:nvSpPr>
        <p:spPr>
          <a:xfrm>
            <a:off x="4601497" y="3539613"/>
            <a:ext cx="176981" cy="176981"/>
          </a:xfrm>
          <a:prstGeom prst="ellipse">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377A6D4A-4B95-DC3F-84CD-F76D9549C299}"/>
              </a:ext>
            </a:extLst>
          </p:cNvPr>
          <p:cNvSpPr txBox="1"/>
          <p:nvPr/>
        </p:nvSpPr>
        <p:spPr>
          <a:xfrm>
            <a:off x="4270316" y="3262614"/>
            <a:ext cx="662361" cy="276999"/>
          </a:xfrm>
          <a:prstGeom prst="rect">
            <a:avLst/>
          </a:prstGeom>
          <a:noFill/>
        </p:spPr>
        <p:txBody>
          <a:bodyPr wrap="none" rtlCol="0">
            <a:spAutoFit/>
          </a:bodyPr>
          <a:lstStyle/>
          <a:p>
            <a:r>
              <a:rPr lang="nl-NL" sz="1200">
                <a:solidFill>
                  <a:schemeClr val="accent3"/>
                </a:solidFill>
                <a:latin typeface="Figtree" pitchFamily="2" charset="0"/>
              </a:rPr>
              <a:t>station</a:t>
            </a:r>
            <a:endParaRPr lang="nl-BE" sz="1200">
              <a:solidFill>
                <a:schemeClr val="accent3"/>
              </a:solidFill>
              <a:latin typeface="Figtree" pitchFamily="2" charset="0"/>
            </a:endParaRPr>
          </a:p>
        </p:txBody>
      </p:sp>
      <p:pic>
        <p:nvPicPr>
          <p:cNvPr id="12" name="Afbeelding 11">
            <a:extLst>
              <a:ext uri="{FF2B5EF4-FFF2-40B4-BE49-F238E27FC236}">
                <a16:creationId xmlns:a16="http://schemas.microsoft.com/office/drawing/2014/main" id="{C2D7F8DE-8425-22B3-61F0-0EF4E2FD8F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85438" y="2020178"/>
            <a:ext cx="3568743" cy="2007418"/>
          </a:xfrm>
          <a:prstGeom prst="rect">
            <a:avLst/>
          </a:prstGeom>
        </p:spPr>
      </p:pic>
      <p:cxnSp>
        <p:nvCxnSpPr>
          <p:cNvPr id="16" name="Rechte verbindingslijn met pijl 15">
            <a:extLst>
              <a:ext uri="{FF2B5EF4-FFF2-40B4-BE49-F238E27FC236}">
                <a16:creationId xmlns:a16="http://schemas.microsoft.com/office/drawing/2014/main" id="{C5517815-67B7-2117-5C13-A1BA7526F125}"/>
              </a:ext>
            </a:extLst>
          </p:cNvPr>
          <p:cNvCxnSpPr>
            <a:cxnSpLocks/>
            <a:stCxn id="12" idx="1"/>
          </p:cNvCxnSpPr>
          <p:nvPr/>
        </p:nvCxnSpPr>
        <p:spPr>
          <a:xfrm flipH="1">
            <a:off x="5327374" y="3023887"/>
            <a:ext cx="3158064" cy="0"/>
          </a:xfrm>
          <a:prstGeom prst="straightConnector1">
            <a:avLst/>
          </a:prstGeom>
          <a:ln>
            <a:solidFill>
              <a:schemeClr val="accent3"/>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A0C0CB2E-CD95-AC30-0B11-437F9A9C70CF}"/>
              </a:ext>
            </a:extLst>
          </p:cNvPr>
          <p:cNvSpPr txBox="1"/>
          <p:nvPr/>
        </p:nvSpPr>
        <p:spPr>
          <a:xfrm rot="17859572">
            <a:off x="1494502" y="4503175"/>
            <a:ext cx="684803" cy="276999"/>
          </a:xfrm>
          <a:prstGeom prst="rect">
            <a:avLst/>
          </a:prstGeom>
          <a:noFill/>
        </p:spPr>
        <p:txBody>
          <a:bodyPr wrap="none" rtlCol="0">
            <a:spAutoFit/>
          </a:bodyPr>
          <a:lstStyle/>
          <a:p>
            <a:r>
              <a:rPr lang="nl-NL" sz="1200">
                <a:solidFill>
                  <a:schemeClr val="accent3"/>
                </a:solidFill>
                <a:latin typeface="Figtree" pitchFamily="2" charset="0"/>
              </a:rPr>
              <a:t>Dender</a:t>
            </a:r>
            <a:endParaRPr lang="nl-BE" sz="1200">
              <a:solidFill>
                <a:schemeClr val="accent3"/>
              </a:solidFill>
              <a:latin typeface="Figtree" pitchFamily="2" charset="0"/>
            </a:endParaRPr>
          </a:p>
        </p:txBody>
      </p:sp>
      <p:sp>
        <p:nvSpPr>
          <p:cNvPr id="20" name="Tekstvak 19">
            <a:extLst>
              <a:ext uri="{FF2B5EF4-FFF2-40B4-BE49-F238E27FC236}">
                <a16:creationId xmlns:a16="http://schemas.microsoft.com/office/drawing/2014/main" id="{0C004323-C277-4AA1-A94E-CFE23BBFB944}"/>
              </a:ext>
            </a:extLst>
          </p:cNvPr>
          <p:cNvSpPr txBox="1"/>
          <p:nvPr/>
        </p:nvSpPr>
        <p:spPr>
          <a:xfrm rot="17859572">
            <a:off x="1769110" y="5337528"/>
            <a:ext cx="1101584" cy="276999"/>
          </a:xfrm>
          <a:prstGeom prst="rect">
            <a:avLst/>
          </a:prstGeom>
          <a:noFill/>
        </p:spPr>
        <p:txBody>
          <a:bodyPr wrap="none" rtlCol="0">
            <a:spAutoFit/>
          </a:bodyPr>
          <a:lstStyle/>
          <a:p>
            <a:r>
              <a:rPr lang="nl-NL" sz="1200">
                <a:solidFill>
                  <a:schemeClr val="accent3"/>
                </a:solidFill>
                <a:latin typeface="Figtree" pitchFamily="2" charset="0"/>
              </a:rPr>
              <a:t>Oude Dender</a:t>
            </a:r>
            <a:endParaRPr lang="nl-BE" sz="1200">
              <a:solidFill>
                <a:schemeClr val="accent3"/>
              </a:solidFill>
              <a:latin typeface="Figtree" pitchFamily="2" charset="0"/>
            </a:endParaRPr>
          </a:p>
        </p:txBody>
      </p:sp>
      <p:sp>
        <p:nvSpPr>
          <p:cNvPr id="21" name="Tekstvak 20">
            <a:extLst>
              <a:ext uri="{FF2B5EF4-FFF2-40B4-BE49-F238E27FC236}">
                <a16:creationId xmlns:a16="http://schemas.microsoft.com/office/drawing/2014/main" id="{45ECCB9F-3941-A35E-9306-227FC5E6160E}"/>
              </a:ext>
            </a:extLst>
          </p:cNvPr>
          <p:cNvSpPr txBox="1"/>
          <p:nvPr/>
        </p:nvSpPr>
        <p:spPr>
          <a:xfrm>
            <a:off x="5985601" y="2799909"/>
            <a:ext cx="845103" cy="276999"/>
          </a:xfrm>
          <a:prstGeom prst="rect">
            <a:avLst/>
          </a:prstGeom>
          <a:noFill/>
        </p:spPr>
        <p:txBody>
          <a:bodyPr wrap="none" rtlCol="0">
            <a:spAutoFit/>
          </a:bodyPr>
          <a:lstStyle/>
          <a:p>
            <a:r>
              <a:rPr lang="nl-NL" sz="1200">
                <a:solidFill>
                  <a:schemeClr val="accent3"/>
                </a:solidFill>
                <a:latin typeface="Figtree" pitchFamily="2" charset="0"/>
              </a:rPr>
              <a:t>Bellebeek</a:t>
            </a:r>
            <a:endParaRPr lang="nl-BE" sz="1200">
              <a:solidFill>
                <a:schemeClr val="accent3"/>
              </a:solidFill>
              <a:latin typeface="Figtree" pitchFamily="2" charset="0"/>
            </a:endParaRPr>
          </a:p>
        </p:txBody>
      </p:sp>
      <p:sp>
        <p:nvSpPr>
          <p:cNvPr id="5" name="Tijdelijke aanduiding voor inhoud 2">
            <a:extLst>
              <a:ext uri="{FF2B5EF4-FFF2-40B4-BE49-F238E27FC236}">
                <a16:creationId xmlns:a16="http://schemas.microsoft.com/office/drawing/2014/main" id="{AD2987AC-AF06-B823-8282-D21440D9BD52}"/>
              </a:ext>
            </a:extLst>
          </p:cNvPr>
          <p:cNvSpPr txBox="1">
            <a:spLocks/>
          </p:cNvSpPr>
          <p:nvPr/>
        </p:nvSpPr>
        <p:spPr>
          <a:xfrm>
            <a:off x="8453455" y="5712748"/>
            <a:ext cx="1713039" cy="48718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64C2D2"/>
                </a:solidFill>
                <a:latin typeface="Figtree" pitchFamily="2" charset="0"/>
                <a:cs typeface="Segoe UI" panose="020B0502040204020203" pitchFamily="34" charset="0"/>
              </a:rPr>
              <a:t>Hevige regenval</a:t>
            </a:r>
          </a:p>
          <a:p>
            <a:pPr marL="0" indent="0" algn="ctr">
              <a:spcBef>
                <a:spcPts val="0"/>
              </a:spcBef>
              <a:buNone/>
            </a:pPr>
            <a:r>
              <a:rPr lang="nl-NL" sz="1800" b="1">
                <a:solidFill>
                  <a:srgbClr val="64C2D2"/>
                </a:solidFill>
                <a:latin typeface="Figtree" pitchFamily="2" charset="0"/>
                <a:cs typeface="Segoe UI" panose="020B0502040204020203" pitchFamily="34" charset="0"/>
              </a:rPr>
              <a:t>op korte tijd</a:t>
            </a:r>
          </a:p>
          <a:p>
            <a:pPr marL="0" indent="0" algn="ctr">
              <a:buFont typeface="Arial" panose="020B0604020202020204" pitchFamily="34" charset="0"/>
              <a:buNone/>
            </a:pPr>
            <a:endParaRPr lang="nl-BE" sz="2000" b="1">
              <a:solidFill>
                <a:srgbClr val="64C2D2"/>
              </a:solidFill>
              <a:latin typeface="Figtree" pitchFamily="2" charset="0"/>
              <a:cs typeface="Segoe UI" panose="020B0502040204020203" pitchFamily="34" charset="0"/>
            </a:endParaRPr>
          </a:p>
        </p:txBody>
      </p:sp>
      <p:sp>
        <p:nvSpPr>
          <p:cNvPr id="13" name="Tijdelijke aanduiding voor inhoud 2">
            <a:extLst>
              <a:ext uri="{FF2B5EF4-FFF2-40B4-BE49-F238E27FC236}">
                <a16:creationId xmlns:a16="http://schemas.microsoft.com/office/drawing/2014/main" id="{B1CF96C7-DD6D-5DF3-B316-6A3A72C99C86}"/>
              </a:ext>
            </a:extLst>
          </p:cNvPr>
          <p:cNvSpPr txBox="1">
            <a:spLocks/>
          </p:cNvSpPr>
          <p:nvPr/>
        </p:nvSpPr>
        <p:spPr>
          <a:xfrm>
            <a:off x="10089675" y="5743788"/>
            <a:ext cx="1900685" cy="48718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600" b="1">
                <a:solidFill>
                  <a:srgbClr val="64C2D2"/>
                </a:solidFill>
                <a:latin typeface="Figtree" pitchFamily="2" charset="0"/>
                <a:cs typeface="Segoe UI" panose="020B0502040204020203" pitchFamily="34" charset="0"/>
              </a:rPr>
              <a:t>Beken en rivieren overstromen</a:t>
            </a:r>
          </a:p>
          <a:p>
            <a:pPr marL="0" indent="0" algn="ctr">
              <a:buFont typeface="Arial" panose="020B0604020202020204" pitchFamily="34" charset="0"/>
              <a:buNone/>
            </a:pPr>
            <a:endParaRPr lang="nl-BE" sz="700" b="1">
              <a:solidFill>
                <a:srgbClr val="64C2D2"/>
              </a:solidFill>
              <a:latin typeface="Figtree" pitchFamily="2" charset="0"/>
              <a:cs typeface="Segoe UI" panose="020B0502040204020203" pitchFamily="34" charset="0"/>
            </a:endParaRPr>
          </a:p>
        </p:txBody>
      </p:sp>
      <p:sp>
        <p:nvSpPr>
          <p:cNvPr id="30" name="Ovaal 29">
            <a:extLst>
              <a:ext uri="{FF2B5EF4-FFF2-40B4-BE49-F238E27FC236}">
                <a16:creationId xmlns:a16="http://schemas.microsoft.com/office/drawing/2014/main" id="{ED24E257-3EBD-C873-58B5-772E7FBFB55D}"/>
              </a:ext>
            </a:extLst>
          </p:cNvPr>
          <p:cNvSpPr/>
          <p:nvPr/>
        </p:nvSpPr>
        <p:spPr>
          <a:xfrm>
            <a:off x="339345" y="9046"/>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ijdelijke aanduiding voor tekst 1">
            <a:extLst>
              <a:ext uri="{FF2B5EF4-FFF2-40B4-BE49-F238E27FC236}">
                <a16:creationId xmlns:a16="http://schemas.microsoft.com/office/drawing/2014/main" id="{E5FBC857-39AA-3702-6D15-21915D583215}"/>
              </a:ext>
            </a:extLst>
          </p:cNvPr>
          <p:cNvSpPr>
            <a:spLocks noGrp="1"/>
          </p:cNvSpPr>
          <p:nvPr>
            <p:ph type="body" sz="quarter" idx="10"/>
          </p:nvPr>
        </p:nvSpPr>
        <p:spPr>
          <a:xfrm>
            <a:off x="1500733" y="400058"/>
            <a:ext cx="8627111" cy="585974"/>
          </a:xfrm>
          <a:solidFill>
            <a:schemeClr val="bg1"/>
          </a:solidFill>
        </p:spPr>
        <p:txBody>
          <a:bodyPr/>
          <a:lstStyle/>
          <a:p>
            <a:r>
              <a:rPr lang="nl-NL"/>
              <a:t>  GROTE UITDAGINGEN…</a:t>
            </a:r>
            <a:endParaRPr lang="nl-BE"/>
          </a:p>
        </p:txBody>
      </p:sp>
      <p:sp>
        <p:nvSpPr>
          <p:cNvPr id="25" name="Tijdelijke aanduiding voor tekst 2">
            <a:extLst>
              <a:ext uri="{FF2B5EF4-FFF2-40B4-BE49-F238E27FC236}">
                <a16:creationId xmlns:a16="http://schemas.microsoft.com/office/drawing/2014/main" id="{64813D6C-3256-C953-FFAC-A37EF580AC62}"/>
              </a:ext>
            </a:extLst>
          </p:cNvPr>
          <p:cNvSpPr>
            <a:spLocks noGrp="1"/>
          </p:cNvSpPr>
          <p:nvPr>
            <p:ph type="body" sz="quarter" idx="11"/>
          </p:nvPr>
        </p:nvSpPr>
        <p:spPr>
          <a:xfrm>
            <a:off x="1820103" y="945627"/>
            <a:ext cx="9982105" cy="383731"/>
          </a:xfrm>
        </p:spPr>
        <p:txBody>
          <a:bodyPr/>
          <a:lstStyle/>
          <a:p>
            <a:r>
              <a:rPr lang="nl-NL"/>
              <a:t>Water en overstromingen</a:t>
            </a:r>
            <a:endParaRPr lang="nl-BE"/>
          </a:p>
        </p:txBody>
      </p:sp>
      <p:pic>
        <p:nvPicPr>
          <p:cNvPr id="26" name="Afbeelding 25" descr="Afbeelding met Graphics, creativiteit, ontwerp&#10;&#10;Automatisch gegenereerde beschrijving">
            <a:extLst>
              <a:ext uri="{FF2B5EF4-FFF2-40B4-BE49-F238E27FC236}">
                <a16:creationId xmlns:a16="http://schemas.microsoft.com/office/drawing/2014/main" id="{938192AA-DEC1-3830-51E9-C9AD1956D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227" y="253941"/>
            <a:ext cx="850192" cy="1192394"/>
          </a:xfrm>
          <a:prstGeom prst="rect">
            <a:avLst/>
          </a:prstGeom>
        </p:spPr>
      </p:pic>
      <p:pic>
        <p:nvPicPr>
          <p:cNvPr id="14" name="Afbeelding 13" descr="Afbeelding met clipart, Graphics, ontwerp, creativiteit&#10;&#10;Automatisch gegenereerde beschrijving">
            <a:extLst>
              <a:ext uri="{FF2B5EF4-FFF2-40B4-BE49-F238E27FC236}">
                <a16:creationId xmlns:a16="http://schemas.microsoft.com/office/drawing/2014/main" id="{CD764E4B-3909-3D7E-B33D-B501B1A018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0893" y="4591041"/>
            <a:ext cx="1207456" cy="1138458"/>
          </a:xfrm>
          <a:prstGeom prst="rect">
            <a:avLst/>
          </a:prstGeom>
        </p:spPr>
      </p:pic>
      <p:pic>
        <p:nvPicPr>
          <p:cNvPr id="17" name="Afbeelding 16" descr="Afbeelding met Graphics, ontwerp&#10;&#10;Automatisch gegenereerde beschrijving">
            <a:extLst>
              <a:ext uri="{FF2B5EF4-FFF2-40B4-BE49-F238E27FC236}">
                <a16:creationId xmlns:a16="http://schemas.microsoft.com/office/drawing/2014/main" id="{E7331712-D6B6-4A55-38AB-3CD204DDC3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29884" y="4602288"/>
            <a:ext cx="1047136" cy="987300"/>
          </a:xfrm>
          <a:prstGeom prst="rect">
            <a:avLst/>
          </a:prstGeom>
        </p:spPr>
      </p:pic>
    </p:spTree>
    <p:extLst>
      <p:ext uri="{BB962C8B-B14F-4D97-AF65-F5344CB8AC3E}">
        <p14:creationId xmlns:p14="http://schemas.microsoft.com/office/powerpoint/2010/main" val="2795189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A69A-3E2E-6052-E34E-25A3F5D91904}"/>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292FA193-3D59-E664-6C0E-02305D63894A}"/>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37</a:t>
            </a:fld>
            <a:endParaRPr lang="en-US">
              <a:ea typeface="Quicksand SemiBold"/>
              <a:cs typeface="Quicksand SemiBold"/>
              <a:sym typeface="Quicksand SemiBold"/>
            </a:endParaRPr>
          </a:p>
        </p:txBody>
      </p:sp>
      <p:pic>
        <p:nvPicPr>
          <p:cNvPr id="5" name="Afbeelding 4">
            <a:extLst>
              <a:ext uri="{FF2B5EF4-FFF2-40B4-BE49-F238E27FC236}">
                <a16:creationId xmlns:a16="http://schemas.microsoft.com/office/drawing/2014/main" id="{72F0E22F-5778-80A4-F1F4-B5271377B6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08153" y="1895959"/>
            <a:ext cx="5473476" cy="4230202"/>
          </a:xfrm>
          <a:prstGeom prst="rect">
            <a:avLst/>
          </a:prstGeom>
        </p:spPr>
      </p:pic>
      <p:pic>
        <p:nvPicPr>
          <p:cNvPr id="11" name="Afbeelding 10">
            <a:extLst>
              <a:ext uri="{FF2B5EF4-FFF2-40B4-BE49-F238E27FC236}">
                <a16:creationId xmlns:a16="http://schemas.microsoft.com/office/drawing/2014/main" id="{1C501A3F-EA67-977A-2401-2B3547605EB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8839" y="1895959"/>
            <a:ext cx="5517161" cy="4230202"/>
          </a:xfrm>
          <a:prstGeom prst="rect">
            <a:avLst/>
          </a:prstGeom>
        </p:spPr>
      </p:pic>
      <p:sp>
        <p:nvSpPr>
          <p:cNvPr id="13" name="Ovaal 12">
            <a:extLst>
              <a:ext uri="{FF2B5EF4-FFF2-40B4-BE49-F238E27FC236}">
                <a16:creationId xmlns:a16="http://schemas.microsoft.com/office/drawing/2014/main" id="{2D4416B2-E883-AF38-7D68-EAC3C04AE5DC}"/>
              </a:ext>
            </a:extLst>
          </p:cNvPr>
          <p:cNvSpPr/>
          <p:nvPr/>
        </p:nvSpPr>
        <p:spPr>
          <a:xfrm>
            <a:off x="2254216" y="2811215"/>
            <a:ext cx="2376462" cy="1974161"/>
          </a:xfrm>
          <a:prstGeom prst="ellipse">
            <a:avLst/>
          </a:prstGeom>
          <a:noFill/>
          <a:ln w="28575">
            <a:solidFill>
              <a:srgbClr val="B2E1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a:extLst>
              <a:ext uri="{FF2B5EF4-FFF2-40B4-BE49-F238E27FC236}">
                <a16:creationId xmlns:a16="http://schemas.microsoft.com/office/drawing/2014/main" id="{D6801E2C-E05C-0C59-1368-55724D7848A0}"/>
              </a:ext>
            </a:extLst>
          </p:cNvPr>
          <p:cNvSpPr/>
          <p:nvPr/>
        </p:nvSpPr>
        <p:spPr>
          <a:xfrm>
            <a:off x="8261421" y="2811215"/>
            <a:ext cx="2376462" cy="1974161"/>
          </a:xfrm>
          <a:prstGeom prst="ellipse">
            <a:avLst/>
          </a:prstGeom>
          <a:noFill/>
          <a:ln w="28575">
            <a:solidFill>
              <a:srgbClr val="B2E1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id="{FC50A9F1-1BC6-28C5-0F63-DA685C35D8AB}"/>
              </a:ext>
            </a:extLst>
          </p:cNvPr>
          <p:cNvSpPr txBox="1"/>
          <p:nvPr/>
        </p:nvSpPr>
        <p:spPr>
          <a:xfrm>
            <a:off x="2741910" y="6126161"/>
            <a:ext cx="1191018" cy="523220"/>
          </a:xfrm>
          <a:prstGeom prst="rect">
            <a:avLst/>
          </a:prstGeom>
          <a:noFill/>
        </p:spPr>
        <p:txBody>
          <a:bodyPr wrap="square">
            <a:spAutoFit/>
          </a:bodyPr>
          <a:lstStyle/>
          <a:p>
            <a:pPr algn="ctr"/>
            <a:r>
              <a:rPr lang="nl-NL" sz="2800" b="1">
                <a:solidFill>
                  <a:srgbClr val="372D5A"/>
                </a:solidFill>
                <a:latin typeface="Figtree" pitchFamily="2" charset="0"/>
                <a:ea typeface="Calibri" panose="020F0502020204030204" pitchFamily="34" charset="0"/>
                <a:cs typeface="Times New Roman" panose="02020603050405020304" pitchFamily="18" charset="0"/>
              </a:rPr>
              <a:t>2012</a:t>
            </a:r>
            <a:endParaRPr lang="nl-BE" sz="2800" b="1">
              <a:solidFill>
                <a:srgbClr val="372D5A"/>
              </a:solidFill>
              <a:latin typeface="Figtree" pitchFamily="2" charset="0"/>
              <a:ea typeface="Calibri" panose="020F0502020204030204" pitchFamily="34" charset="0"/>
              <a:cs typeface="Times New Roman" panose="02020603050405020304" pitchFamily="18" charset="0"/>
            </a:endParaRPr>
          </a:p>
        </p:txBody>
      </p:sp>
      <p:sp>
        <p:nvSpPr>
          <p:cNvPr id="23" name="Tekstvak 22">
            <a:extLst>
              <a:ext uri="{FF2B5EF4-FFF2-40B4-BE49-F238E27FC236}">
                <a16:creationId xmlns:a16="http://schemas.microsoft.com/office/drawing/2014/main" id="{529388E3-DD45-E7BA-34CE-ED7B082603BC}"/>
              </a:ext>
            </a:extLst>
          </p:cNvPr>
          <p:cNvSpPr txBox="1"/>
          <p:nvPr/>
        </p:nvSpPr>
        <p:spPr>
          <a:xfrm>
            <a:off x="8549382" y="6126161"/>
            <a:ext cx="1191018" cy="523220"/>
          </a:xfrm>
          <a:prstGeom prst="rect">
            <a:avLst/>
          </a:prstGeom>
          <a:noFill/>
        </p:spPr>
        <p:txBody>
          <a:bodyPr wrap="square">
            <a:spAutoFit/>
          </a:bodyPr>
          <a:lstStyle/>
          <a:p>
            <a:pPr algn="ctr"/>
            <a:r>
              <a:rPr lang="nl-NL" sz="2800" b="1">
                <a:solidFill>
                  <a:srgbClr val="372D5A"/>
                </a:solidFill>
                <a:latin typeface="Figtree" pitchFamily="2" charset="0"/>
                <a:ea typeface="Calibri" panose="020F0502020204030204" pitchFamily="34" charset="0"/>
                <a:cs typeface="Times New Roman" panose="02020603050405020304" pitchFamily="18" charset="0"/>
              </a:rPr>
              <a:t>2024</a:t>
            </a:r>
            <a:endParaRPr lang="nl-BE" sz="2800" b="1">
              <a:solidFill>
                <a:srgbClr val="372D5A"/>
              </a:solidFill>
              <a:latin typeface="Figtree" pitchFamily="2" charset="0"/>
              <a:ea typeface="Calibri" panose="020F0502020204030204" pitchFamily="34" charset="0"/>
              <a:cs typeface="Times New Roman" panose="02020603050405020304" pitchFamily="18" charset="0"/>
            </a:endParaRPr>
          </a:p>
        </p:txBody>
      </p:sp>
      <p:pic>
        <p:nvPicPr>
          <p:cNvPr id="7" name="Afbeelding 6" descr="Afbeelding met buitenshuis, hemel, boom, water&#10;&#10;Automatisch gegenereerde beschrijving">
            <a:extLst>
              <a:ext uri="{FF2B5EF4-FFF2-40B4-BE49-F238E27FC236}">
                <a16:creationId xmlns:a16="http://schemas.microsoft.com/office/drawing/2014/main" id="{ED1303C2-27DB-0194-B7C3-5D02E0E0E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6194" y="276387"/>
            <a:ext cx="2371096" cy="1778322"/>
          </a:xfrm>
          <a:prstGeom prst="rect">
            <a:avLst/>
          </a:prstGeom>
          <a:ln w="19050">
            <a:solidFill>
              <a:schemeClr val="tx1"/>
            </a:solidFill>
          </a:ln>
        </p:spPr>
      </p:pic>
      <p:pic>
        <p:nvPicPr>
          <p:cNvPr id="10" name="Afbeelding 9" descr="Afbeelding met buitenshuis, gras, plant, boom&#10;&#10;Automatisch gegenereerde beschrijving">
            <a:extLst>
              <a:ext uri="{FF2B5EF4-FFF2-40B4-BE49-F238E27FC236}">
                <a16:creationId xmlns:a16="http://schemas.microsoft.com/office/drawing/2014/main" id="{33E5DC51-125C-FC77-9DA4-6B371698B8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2014" y="276387"/>
            <a:ext cx="2371096" cy="1766747"/>
          </a:xfrm>
          <a:prstGeom prst="rect">
            <a:avLst/>
          </a:prstGeom>
          <a:ln w="28575">
            <a:solidFill>
              <a:schemeClr val="tx1"/>
            </a:solidFill>
          </a:ln>
        </p:spPr>
      </p:pic>
      <p:sp>
        <p:nvSpPr>
          <p:cNvPr id="20" name="Ovaal 19">
            <a:extLst>
              <a:ext uri="{FF2B5EF4-FFF2-40B4-BE49-F238E27FC236}">
                <a16:creationId xmlns:a16="http://schemas.microsoft.com/office/drawing/2014/main" id="{4A2402B5-D354-8753-6AD9-E688A3712E61}"/>
              </a:ext>
            </a:extLst>
          </p:cNvPr>
          <p:cNvSpPr/>
          <p:nvPr/>
        </p:nvSpPr>
        <p:spPr>
          <a:xfrm>
            <a:off x="339345" y="205816"/>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 rechts 23">
            <a:extLst>
              <a:ext uri="{FF2B5EF4-FFF2-40B4-BE49-F238E27FC236}">
                <a16:creationId xmlns:a16="http://schemas.microsoft.com/office/drawing/2014/main" id="{E7D196DF-327D-7E69-2749-ACD353F85E86}"/>
              </a:ext>
            </a:extLst>
          </p:cNvPr>
          <p:cNvSpPr/>
          <p:nvPr/>
        </p:nvSpPr>
        <p:spPr>
          <a:xfrm rot="16200000">
            <a:off x="9258669" y="2385057"/>
            <a:ext cx="381965" cy="28936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Tijdelijke aanduiding voor tekst 1">
            <a:extLst>
              <a:ext uri="{FF2B5EF4-FFF2-40B4-BE49-F238E27FC236}">
                <a16:creationId xmlns:a16="http://schemas.microsoft.com/office/drawing/2014/main" id="{4E81DB7B-59E1-E81F-9E93-246928711060}"/>
              </a:ext>
            </a:extLst>
          </p:cNvPr>
          <p:cNvSpPr>
            <a:spLocks noGrp="1"/>
          </p:cNvSpPr>
          <p:nvPr>
            <p:ph type="body" sz="quarter" idx="10"/>
          </p:nvPr>
        </p:nvSpPr>
        <p:spPr>
          <a:xfrm>
            <a:off x="1361840" y="596829"/>
            <a:ext cx="8627111" cy="585974"/>
          </a:xfrm>
          <a:noFill/>
        </p:spPr>
        <p:txBody>
          <a:bodyPr/>
          <a:lstStyle/>
          <a:p>
            <a:r>
              <a:rPr lang="nl-NL"/>
              <a:t>  GROTE UITDAGINGEN…</a:t>
            </a:r>
            <a:endParaRPr lang="nl-BE"/>
          </a:p>
        </p:txBody>
      </p:sp>
      <p:sp>
        <p:nvSpPr>
          <p:cNvPr id="30" name="Tijdelijke aanduiding voor tekst 2">
            <a:extLst>
              <a:ext uri="{FF2B5EF4-FFF2-40B4-BE49-F238E27FC236}">
                <a16:creationId xmlns:a16="http://schemas.microsoft.com/office/drawing/2014/main" id="{944F7563-6D20-A3FC-3054-FD33BA9AD6BE}"/>
              </a:ext>
            </a:extLst>
          </p:cNvPr>
          <p:cNvSpPr>
            <a:spLocks noGrp="1"/>
          </p:cNvSpPr>
          <p:nvPr>
            <p:ph type="body" sz="quarter" idx="11"/>
          </p:nvPr>
        </p:nvSpPr>
        <p:spPr>
          <a:xfrm>
            <a:off x="1681210" y="1165548"/>
            <a:ext cx="9982105" cy="383731"/>
          </a:xfrm>
        </p:spPr>
        <p:txBody>
          <a:bodyPr/>
          <a:lstStyle/>
          <a:p>
            <a:r>
              <a:rPr lang="nl-NL"/>
              <a:t>Water en overstromingen</a:t>
            </a:r>
            <a:endParaRPr lang="nl-BE"/>
          </a:p>
        </p:txBody>
      </p:sp>
      <p:pic>
        <p:nvPicPr>
          <p:cNvPr id="31" name="Afbeelding 30" descr="Afbeelding met Graphics, creativiteit, ontwerp&#10;&#10;Automatisch gegenereerde beschrijving">
            <a:extLst>
              <a:ext uri="{FF2B5EF4-FFF2-40B4-BE49-F238E27FC236}">
                <a16:creationId xmlns:a16="http://schemas.microsoft.com/office/drawing/2014/main" id="{3978C49E-4520-9B74-B698-EDF19870ED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334" y="439137"/>
            <a:ext cx="850192" cy="1192394"/>
          </a:xfrm>
          <a:prstGeom prst="rect">
            <a:avLst/>
          </a:prstGeom>
        </p:spPr>
      </p:pic>
    </p:spTree>
    <p:extLst>
      <p:ext uri="{BB962C8B-B14F-4D97-AF65-F5344CB8AC3E}">
        <p14:creationId xmlns:p14="http://schemas.microsoft.com/office/powerpoint/2010/main" val="2840743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38</a:t>
            </a:fld>
            <a:endParaRPr lang="en-US">
              <a:ea typeface="Quicksand SemiBold"/>
              <a:cs typeface="Quicksand SemiBold"/>
              <a:sym typeface="Quicksand SemiBold"/>
            </a:endParaRPr>
          </a:p>
        </p:txBody>
      </p:sp>
      <p:pic>
        <p:nvPicPr>
          <p:cNvPr id="7" name="Afbeelding 6">
            <a:extLst>
              <a:ext uri="{FF2B5EF4-FFF2-40B4-BE49-F238E27FC236}">
                <a16:creationId xmlns:a16="http://schemas.microsoft.com/office/drawing/2014/main" id="{6515A42B-9C03-2AD9-A534-5DC3EE2FEB63}"/>
              </a:ext>
            </a:extLst>
          </p:cNvPr>
          <p:cNvPicPr>
            <a:picLocks noChangeAspect="1"/>
          </p:cNvPicPr>
          <p:nvPr/>
        </p:nvPicPr>
        <p:blipFill rotWithShape="1">
          <a:blip r:embed="rId3"/>
          <a:srcRect l="21694" t="17491" r="45322" b="9391"/>
          <a:stretch/>
        </p:blipFill>
        <p:spPr>
          <a:xfrm>
            <a:off x="678424" y="1601364"/>
            <a:ext cx="4021395" cy="5014453"/>
          </a:xfrm>
          <a:prstGeom prst="rect">
            <a:avLst/>
          </a:prstGeom>
        </p:spPr>
      </p:pic>
      <p:pic>
        <p:nvPicPr>
          <p:cNvPr id="10" name="Afbeelding 9">
            <a:extLst>
              <a:ext uri="{FF2B5EF4-FFF2-40B4-BE49-F238E27FC236}">
                <a16:creationId xmlns:a16="http://schemas.microsoft.com/office/drawing/2014/main" id="{EC0362F5-9DBD-B5CF-8458-B06A196C79CE}"/>
              </a:ext>
            </a:extLst>
          </p:cNvPr>
          <p:cNvPicPr>
            <a:picLocks noChangeAspect="1"/>
          </p:cNvPicPr>
          <p:nvPr/>
        </p:nvPicPr>
        <p:blipFill rotWithShape="1">
          <a:blip r:embed="rId4"/>
          <a:srcRect l="23952" t="23351" r="45564" b="6075"/>
          <a:stretch/>
        </p:blipFill>
        <p:spPr>
          <a:xfrm>
            <a:off x="5034117" y="1601363"/>
            <a:ext cx="3923070" cy="5108895"/>
          </a:xfrm>
          <a:prstGeom prst="rect">
            <a:avLst/>
          </a:prstGeom>
        </p:spPr>
      </p:pic>
      <p:sp>
        <p:nvSpPr>
          <p:cNvPr id="4" name="Rechthoek 3">
            <a:extLst>
              <a:ext uri="{FF2B5EF4-FFF2-40B4-BE49-F238E27FC236}">
                <a16:creationId xmlns:a16="http://schemas.microsoft.com/office/drawing/2014/main" id="{608A692D-C9C5-77F1-E9C0-B6FC679611E4}"/>
              </a:ext>
            </a:extLst>
          </p:cNvPr>
          <p:cNvSpPr/>
          <p:nvPr/>
        </p:nvSpPr>
        <p:spPr>
          <a:xfrm>
            <a:off x="855406" y="5781368"/>
            <a:ext cx="3677265" cy="42278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00FE83F1-A001-FDA8-FEB6-8A293E07035F}"/>
              </a:ext>
            </a:extLst>
          </p:cNvPr>
          <p:cNvSpPr/>
          <p:nvPr/>
        </p:nvSpPr>
        <p:spPr>
          <a:xfrm>
            <a:off x="5157020" y="5956261"/>
            <a:ext cx="2718620" cy="1699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F9323FD6-F6D3-419E-D51A-282FAA47D1D0}"/>
              </a:ext>
            </a:extLst>
          </p:cNvPr>
          <p:cNvSpPr/>
          <p:nvPr/>
        </p:nvSpPr>
        <p:spPr>
          <a:xfrm>
            <a:off x="5144768" y="6451497"/>
            <a:ext cx="3709175" cy="19356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a:extLst>
              <a:ext uri="{FF2B5EF4-FFF2-40B4-BE49-F238E27FC236}">
                <a16:creationId xmlns:a16="http://schemas.microsoft.com/office/drawing/2014/main" id="{8161119D-E58C-4340-7322-FDDB6F52D497}"/>
              </a:ext>
            </a:extLst>
          </p:cNvPr>
          <p:cNvSpPr/>
          <p:nvPr/>
        </p:nvSpPr>
        <p:spPr>
          <a:xfrm>
            <a:off x="7529092" y="6278564"/>
            <a:ext cx="1324851" cy="1699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al 19">
            <a:extLst>
              <a:ext uri="{FF2B5EF4-FFF2-40B4-BE49-F238E27FC236}">
                <a16:creationId xmlns:a16="http://schemas.microsoft.com/office/drawing/2014/main" id="{9D19B2C9-05D1-E2BC-2C19-123C513C8E57}"/>
              </a:ext>
            </a:extLst>
          </p:cNvPr>
          <p:cNvSpPr/>
          <p:nvPr/>
        </p:nvSpPr>
        <p:spPr>
          <a:xfrm>
            <a:off x="339345" y="9046"/>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ijdelijke aanduiding voor tekst 1">
            <a:extLst>
              <a:ext uri="{FF2B5EF4-FFF2-40B4-BE49-F238E27FC236}">
                <a16:creationId xmlns:a16="http://schemas.microsoft.com/office/drawing/2014/main" id="{FB47D8DB-8679-B350-08C2-DE85BCE3D737}"/>
              </a:ext>
            </a:extLst>
          </p:cNvPr>
          <p:cNvSpPr>
            <a:spLocks noGrp="1"/>
          </p:cNvSpPr>
          <p:nvPr>
            <p:ph type="body" sz="quarter" idx="10"/>
          </p:nvPr>
        </p:nvSpPr>
        <p:spPr>
          <a:xfrm>
            <a:off x="1361840" y="596829"/>
            <a:ext cx="8627111" cy="585974"/>
          </a:xfrm>
          <a:noFill/>
        </p:spPr>
        <p:txBody>
          <a:bodyPr/>
          <a:lstStyle/>
          <a:p>
            <a:r>
              <a:rPr lang="nl-NL"/>
              <a:t>  GROTE UITDAGINGEN…</a:t>
            </a:r>
            <a:endParaRPr lang="nl-BE"/>
          </a:p>
        </p:txBody>
      </p:sp>
      <p:sp>
        <p:nvSpPr>
          <p:cNvPr id="18" name="Tijdelijke aanduiding voor tekst 2">
            <a:extLst>
              <a:ext uri="{FF2B5EF4-FFF2-40B4-BE49-F238E27FC236}">
                <a16:creationId xmlns:a16="http://schemas.microsoft.com/office/drawing/2014/main" id="{5D810009-7EBB-411D-0312-E58C47FC93D4}"/>
              </a:ext>
            </a:extLst>
          </p:cNvPr>
          <p:cNvSpPr>
            <a:spLocks noGrp="1"/>
          </p:cNvSpPr>
          <p:nvPr>
            <p:ph type="body" sz="quarter" idx="11"/>
          </p:nvPr>
        </p:nvSpPr>
        <p:spPr>
          <a:xfrm>
            <a:off x="1681210" y="1165548"/>
            <a:ext cx="9982105" cy="383731"/>
          </a:xfrm>
        </p:spPr>
        <p:txBody>
          <a:bodyPr/>
          <a:lstStyle/>
          <a:p>
            <a:r>
              <a:rPr lang="nl-NL"/>
              <a:t>Water en overstromingen</a:t>
            </a:r>
            <a:endParaRPr lang="nl-BE"/>
          </a:p>
        </p:txBody>
      </p:sp>
      <p:pic>
        <p:nvPicPr>
          <p:cNvPr id="22" name="Afbeelding 21" descr="Afbeelding met Graphics, creativiteit, ontwerp&#10;&#10;Automatisch gegenereerde beschrijving">
            <a:extLst>
              <a:ext uri="{FF2B5EF4-FFF2-40B4-BE49-F238E27FC236}">
                <a16:creationId xmlns:a16="http://schemas.microsoft.com/office/drawing/2014/main" id="{53227EDE-6793-1453-B182-A2CD207DDE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34" y="439137"/>
            <a:ext cx="850192" cy="1192394"/>
          </a:xfrm>
          <a:prstGeom prst="rect">
            <a:avLst/>
          </a:prstGeom>
        </p:spPr>
      </p:pic>
    </p:spTree>
    <p:extLst>
      <p:ext uri="{BB962C8B-B14F-4D97-AF65-F5344CB8AC3E}">
        <p14:creationId xmlns:p14="http://schemas.microsoft.com/office/powerpoint/2010/main" val="2100041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A69A-3E2E-6052-E34E-25A3F5D91904}"/>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292FA193-3D59-E664-6C0E-02305D63894A}"/>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39</a:t>
            </a:fld>
            <a:endParaRPr lang="en-US">
              <a:ea typeface="Quicksand SemiBold"/>
              <a:cs typeface="Quicksand SemiBold"/>
              <a:sym typeface="Quicksand SemiBold"/>
            </a:endParaRPr>
          </a:p>
        </p:txBody>
      </p:sp>
      <p:pic>
        <p:nvPicPr>
          <p:cNvPr id="1026" name="Picture 2" descr="Handelaars Halle: moedeloos na zoveelste wateroverlast | Ring">
            <a:extLst>
              <a:ext uri="{FF2B5EF4-FFF2-40B4-BE49-F238E27FC236}">
                <a16:creationId xmlns:a16="http://schemas.microsoft.com/office/drawing/2014/main" id="{6F870C35-8559-DAF4-2378-7C370D6C8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156" y="2415058"/>
            <a:ext cx="3529067" cy="264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strijd tegen wateroverlast in Halle | hln.be">
            <a:extLst>
              <a:ext uri="{FF2B5EF4-FFF2-40B4-BE49-F238E27FC236}">
                <a16:creationId xmlns:a16="http://schemas.microsoft.com/office/drawing/2014/main" id="{13826FF9-9BAB-EEF9-2E94-605349A24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990" y="2415058"/>
            <a:ext cx="3532602" cy="26468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58433DF5-6AEA-FE2D-9100-7EBE973B7ECA}"/>
              </a:ext>
            </a:extLst>
          </p:cNvPr>
          <p:cNvSpPr txBox="1"/>
          <p:nvPr/>
        </p:nvSpPr>
        <p:spPr>
          <a:xfrm>
            <a:off x="5500491" y="1631531"/>
            <a:ext cx="1191018" cy="523220"/>
          </a:xfrm>
          <a:prstGeom prst="rect">
            <a:avLst/>
          </a:prstGeom>
          <a:noFill/>
        </p:spPr>
        <p:txBody>
          <a:bodyPr wrap="square">
            <a:spAutoFit/>
          </a:bodyPr>
          <a:lstStyle/>
          <a:p>
            <a:pPr algn="ctr"/>
            <a:r>
              <a:rPr lang="nl-NL" sz="2800" b="1">
                <a:solidFill>
                  <a:srgbClr val="372D5A"/>
                </a:solidFill>
                <a:latin typeface="Figtree" pitchFamily="2" charset="0"/>
                <a:ea typeface="Calibri" panose="020F0502020204030204" pitchFamily="34" charset="0"/>
                <a:cs typeface="Times New Roman" panose="02020603050405020304" pitchFamily="18" charset="0"/>
              </a:rPr>
              <a:t>2021</a:t>
            </a:r>
            <a:endParaRPr lang="nl-BE" sz="2800" b="1">
              <a:solidFill>
                <a:srgbClr val="372D5A"/>
              </a:solidFill>
              <a:latin typeface="Figtree" pitchFamily="2" charset="0"/>
              <a:ea typeface="Calibri" panose="020F0502020204030204" pitchFamily="34" charset="0"/>
              <a:cs typeface="Times New Roman" panose="02020603050405020304" pitchFamily="18" charset="0"/>
            </a:endParaRPr>
          </a:p>
        </p:txBody>
      </p:sp>
      <p:pic>
        <p:nvPicPr>
          <p:cNvPr id="12" name="Picture 6" descr="Exact tien jaar geleden zware overstromingen | Persinfo">
            <a:extLst>
              <a:ext uri="{FF2B5EF4-FFF2-40B4-BE49-F238E27FC236}">
                <a16:creationId xmlns:a16="http://schemas.microsoft.com/office/drawing/2014/main" id="{7831F16A-1CB6-A067-0B99-B6622D0BE6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6359" y="2415058"/>
            <a:ext cx="3611779" cy="2646800"/>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tekst 1">
            <a:extLst>
              <a:ext uri="{FF2B5EF4-FFF2-40B4-BE49-F238E27FC236}">
                <a16:creationId xmlns:a16="http://schemas.microsoft.com/office/drawing/2014/main" id="{F01177B2-7FC1-F8FD-95BA-00BDBAFB9B77}"/>
              </a:ext>
            </a:extLst>
          </p:cNvPr>
          <p:cNvSpPr>
            <a:spLocks noGrp="1"/>
          </p:cNvSpPr>
          <p:nvPr>
            <p:ph type="body" sz="quarter" idx="10"/>
          </p:nvPr>
        </p:nvSpPr>
        <p:spPr>
          <a:xfrm>
            <a:off x="1361840" y="596829"/>
            <a:ext cx="8627111" cy="585974"/>
          </a:xfrm>
          <a:noFill/>
        </p:spPr>
        <p:txBody>
          <a:bodyPr/>
          <a:lstStyle/>
          <a:p>
            <a:r>
              <a:rPr lang="nl-NL"/>
              <a:t>  GROTE UITDAGINGEN…</a:t>
            </a:r>
            <a:endParaRPr lang="nl-BE"/>
          </a:p>
        </p:txBody>
      </p:sp>
      <p:sp>
        <p:nvSpPr>
          <p:cNvPr id="9" name="Tijdelijke aanduiding voor tekst 2">
            <a:extLst>
              <a:ext uri="{FF2B5EF4-FFF2-40B4-BE49-F238E27FC236}">
                <a16:creationId xmlns:a16="http://schemas.microsoft.com/office/drawing/2014/main" id="{D2AF07F8-BB07-9E3E-B67D-802C4BA4030A}"/>
              </a:ext>
            </a:extLst>
          </p:cNvPr>
          <p:cNvSpPr>
            <a:spLocks noGrp="1"/>
          </p:cNvSpPr>
          <p:nvPr>
            <p:ph type="body" sz="quarter" idx="11"/>
          </p:nvPr>
        </p:nvSpPr>
        <p:spPr>
          <a:xfrm>
            <a:off x="1681210" y="1165548"/>
            <a:ext cx="9982105" cy="383731"/>
          </a:xfrm>
        </p:spPr>
        <p:txBody>
          <a:bodyPr/>
          <a:lstStyle/>
          <a:p>
            <a:r>
              <a:rPr lang="nl-NL"/>
              <a:t>Water en overstromingen</a:t>
            </a:r>
            <a:endParaRPr lang="nl-BE"/>
          </a:p>
        </p:txBody>
      </p:sp>
      <p:pic>
        <p:nvPicPr>
          <p:cNvPr id="10" name="Afbeelding 9" descr="Afbeelding met Graphics, creativiteit, ontwerp&#10;&#10;Automatisch gegenereerde beschrijving">
            <a:extLst>
              <a:ext uri="{FF2B5EF4-FFF2-40B4-BE49-F238E27FC236}">
                <a16:creationId xmlns:a16="http://schemas.microsoft.com/office/drawing/2014/main" id="{26276671-736E-2C41-2DBC-4304979DC4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34" y="439137"/>
            <a:ext cx="850192" cy="1192394"/>
          </a:xfrm>
          <a:prstGeom prst="rect">
            <a:avLst/>
          </a:prstGeom>
        </p:spPr>
      </p:pic>
    </p:spTree>
    <p:extLst>
      <p:ext uri="{BB962C8B-B14F-4D97-AF65-F5344CB8AC3E}">
        <p14:creationId xmlns:p14="http://schemas.microsoft.com/office/powerpoint/2010/main" val="3365614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DC27D-5367-F189-59A1-CD4ED3B8BD6F}"/>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6DC5A0BB-6DDA-A8EA-BC68-433D476F4B45}"/>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4</a:t>
            </a:fld>
            <a:endParaRPr lang="en-US">
              <a:ea typeface="Quicksand SemiBold"/>
              <a:cs typeface="Quicksand SemiBold"/>
              <a:sym typeface="Quicksand SemiBold"/>
            </a:endParaRPr>
          </a:p>
        </p:txBody>
      </p:sp>
      <p:sp>
        <p:nvSpPr>
          <p:cNvPr id="3" name="Tijdelijke aanduiding voor tekst 2">
            <a:extLst>
              <a:ext uri="{FF2B5EF4-FFF2-40B4-BE49-F238E27FC236}">
                <a16:creationId xmlns:a16="http://schemas.microsoft.com/office/drawing/2014/main" id="{56FE0C20-5505-8124-4D3C-F9586AAB4F46}"/>
              </a:ext>
            </a:extLst>
          </p:cNvPr>
          <p:cNvSpPr>
            <a:spLocks noGrp="1"/>
          </p:cNvSpPr>
          <p:nvPr>
            <p:ph type="body" sz="quarter" idx="11"/>
          </p:nvPr>
        </p:nvSpPr>
        <p:spPr>
          <a:xfrm>
            <a:off x="925662" y="2258822"/>
            <a:ext cx="9982105" cy="383731"/>
          </a:xfrm>
        </p:spPr>
        <p:txBody>
          <a:bodyPr/>
          <a:lstStyle/>
          <a:p>
            <a:r>
              <a:rPr lang="nl-NL"/>
              <a:t>waar denk je aan?</a:t>
            </a:r>
            <a:endParaRPr lang="nl-BE"/>
          </a:p>
        </p:txBody>
      </p:sp>
      <p:sp>
        <p:nvSpPr>
          <p:cNvPr id="8" name="Tijdelijke aanduiding voor tekst 1">
            <a:extLst>
              <a:ext uri="{FF2B5EF4-FFF2-40B4-BE49-F238E27FC236}">
                <a16:creationId xmlns:a16="http://schemas.microsoft.com/office/drawing/2014/main" id="{224F351B-9F32-5440-674D-9E4B5A66BC1C}"/>
              </a:ext>
            </a:extLst>
          </p:cNvPr>
          <p:cNvSpPr txBox="1">
            <a:spLocks/>
          </p:cNvSpPr>
          <p:nvPr/>
        </p:nvSpPr>
        <p:spPr>
          <a:xfrm>
            <a:off x="917349" y="888103"/>
            <a:ext cx="6181725" cy="3837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i="0" u="none" kern="1200" cap="all" baseline="0">
                <a:solidFill>
                  <a:schemeClr val="accent2"/>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tx2"/>
                </a:solidFill>
              </a:rPr>
              <a:t>'Klimaatverandering'</a:t>
            </a:r>
            <a:endParaRPr lang="nl-BE">
              <a:solidFill>
                <a:schemeClr val="tx2"/>
              </a:solidFill>
            </a:endParaRPr>
          </a:p>
        </p:txBody>
      </p:sp>
      <p:grpSp>
        <p:nvGrpSpPr>
          <p:cNvPr id="10" name="Groep 9">
            <a:extLst>
              <a:ext uri="{FF2B5EF4-FFF2-40B4-BE49-F238E27FC236}">
                <a16:creationId xmlns:a16="http://schemas.microsoft.com/office/drawing/2014/main" id="{87EA9074-A6B0-5518-05A1-1F1FA94D0153}"/>
              </a:ext>
            </a:extLst>
          </p:cNvPr>
          <p:cNvGrpSpPr/>
          <p:nvPr/>
        </p:nvGrpSpPr>
        <p:grpSpPr>
          <a:xfrm>
            <a:off x="3519821" y="2017130"/>
            <a:ext cx="3067050" cy="4170135"/>
            <a:chOff x="3519821" y="2017130"/>
            <a:chExt cx="3067050" cy="4170135"/>
          </a:xfrm>
        </p:grpSpPr>
        <p:pic>
          <p:nvPicPr>
            <p:cNvPr id="9" name="Afbeelding 8" descr="Afbeelding met clipart, emoticon, smiley, geel&#10;&#10;Automatisch gegenereerde beschrijving">
              <a:extLst>
                <a:ext uri="{FF2B5EF4-FFF2-40B4-BE49-F238E27FC236}">
                  <a16:creationId xmlns:a16="http://schemas.microsoft.com/office/drawing/2014/main" id="{262557BF-045A-F0A8-977B-49738C0B1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821" y="3566555"/>
              <a:ext cx="2477390" cy="2620710"/>
            </a:xfrm>
            <a:prstGeom prst="rect">
              <a:avLst/>
            </a:prstGeom>
          </p:spPr>
        </p:pic>
        <p:sp>
          <p:nvSpPr>
            <p:cNvPr id="5" name="Tekstvak 4">
              <a:extLst>
                <a:ext uri="{FF2B5EF4-FFF2-40B4-BE49-F238E27FC236}">
                  <a16:creationId xmlns:a16="http://schemas.microsoft.com/office/drawing/2014/main" id="{E40D144B-D6E6-F927-6A9D-93B2F2A1D2B0}"/>
                </a:ext>
              </a:extLst>
            </p:cNvPr>
            <p:cNvSpPr txBox="1"/>
            <p:nvPr/>
          </p:nvSpPr>
          <p:spPr>
            <a:xfrm rot="883256">
              <a:off x="5581007" y="2017130"/>
              <a:ext cx="1005864" cy="2215991"/>
            </a:xfrm>
            <a:prstGeom prst="rect">
              <a:avLst/>
            </a:prstGeom>
            <a:noFill/>
          </p:spPr>
          <p:txBody>
            <a:bodyPr wrap="square">
              <a:spAutoFit/>
            </a:bodyPr>
            <a:lstStyle/>
            <a:p>
              <a:pPr algn="l"/>
              <a:r>
                <a:rPr lang="nl-NL" sz="13800" b="1">
                  <a:solidFill>
                    <a:schemeClr val="tx2"/>
                  </a:solidFill>
                  <a:latin typeface="Segoe UI" panose="020B0502040204020203" pitchFamily="34" charset="0"/>
                  <a:cs typeface="Segoe UI" panose="020B0502040204020203" pitchFamily="34" charset="0"/>
                </a:rPr>
                <a:t>?</a:t>
              </a:r>
            </a:p>
          </p:txBody>
        </p:sp>
      </p:grpSp>
    </p:spTree>
    <p:extLst>
      <p:ext uri="{BB962C8B-B14F-4D97-AF65-F5344CB8AC3E}">
        <p14:creationId xmlns:p14="http://schemas.microsoft.com/office/powerpoint/2010/main" val="3149199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A69A-3E2E-6052-E34E-25A3F5D91904}"/>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292FA193-3D59-E664-6C0E-02305D63894A}"/>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40</a:t>
            </a:fld>
            <a:endParaRPr lang="en-US">
              <a:ea typeface="Quicksand SemiBold"/>
              <a:cs typeface="Quicksand SemiBold"/>
              <a:sym typeface="Quicksand SemiBold"/>
            </a:endParaRPr>
          </a:p>
        </p:txBody>
      </p:sp>
      <p:pic>
        <p:nvPicPr>
          <p:cNvPr id="1026" name="Picture 2" descr="Handelaars Halle: moedeloos na zoveelste wateroverlast | Ring">
            <a:extLst>
              <a:ext uri="{FF2B5EF4-FFF2-40B4-BE49-F238E27FC236}">
                <a16:creationId xmlns:a16="http://schemas.microsoft.com/office/drawing/2014/main" id="{6F870C35-8559-DAF4-2378-7C370D6C8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156" y="2415058"/>
            <a:ext cx="3529067" cy="264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strijd tegen wateroverlast in Halle | hln.be">
            <a:extLst>
              <a:ext uri="{FF2B5EF4-FFF2-40B4-BE49-F238E27FC236}">
                <a16:creationId xmlns:a16="http://schemas.microsoft.com/office/drawing/2014/main" id="{13826FF9-9BAB-EEF9-2E94-605349A247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990" y="2415058"/>
            <a:ext cx="3532602" cy="2646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xact tien jaar geleden zware overstromingen | Persinfo">
            <a:extLst>
              <a:ext uri="{FF2B5EF4-FFF2-40B4-BE49-F238E27FC236}">
                <a16:creationId xmlns:a16="http://schemas.microsoft.com/office/drawing/2014/main" id="{7831F16A-1CB6-A067-0B99-B6622D0BE6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6359" y="2415058"/>
            <a:ext cx="3611779" cy="26468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05395064-B3F8-B71E-C0C7-3FAB218A94CC}"/>
              </a:ext>
            </a:extLst>
          </p:cNvPr>
          <p:cNvSpPr txBox="1"/>
          <p:nvPr/>
        </p:nvSpPr>
        <p:spPr>
          <a:xfrm>
            <a:off x="205124" y="5124724"/>
            <a:ext cx="4177099" cy="646331"/>
          </a:xfrm>
          <a:prstGeom prst="rect">
            <a:avLst/>
          </a:prstGeom>
          <a:noFill/>
        </p:spPr>
        <p:txBody>
          <a:bodyPr wrap="square">
            <a:spAutoFit/>
          </a:bodyPr>
          <a:lstStyle/>
          <a:p>
            <a:pPr algn="ctr"/>
            <a:r>
              <a:rPr lang="nl-NL">
                <a:solidFill>
                  <a:srgbClr val="372D5A"/>
                </a:solidFill>
                <a:latin typeface="Figtree" pitchFamily="2" charset="0"/>
                <a:ea typeface="Calibri" panose="020F0502020204030204" pitchFamily="34" charset="0"/>
                <a:cs typeface="Times New Roman" panose="02020603050405020304" pitchFamily="18" charset="0"/>
              </a:rPr>
              <a:t>Basiliekstraat</a:t>
            </a:r>
          </a:p>
          <a:p>
            <a:r>
              <a:rPr lang="nl-NL">
                <a:solidFill>
                  <a:srgbClr val="372D5A"/>
                </a:solidFill>
                <a:latin typeface="Figtree" pitchFamily="2" charset="0"/>
                <a:ea typeface="Calibri" panose="020F0502020204030204" pitchFamily="34" charset="0"/>
                <a:cs typeface="Times New Roman" panose="02020603050405020304" pitchFamily="18" charset="0"/>
              </a:rPr>
              <a:t>           (centrale winkelstraat in Halle)</a:t>
            </a:r>
            <a:endParaRPr lang="nl-BE">
              <a:solidFill>
                <a:srgbClr val="372D5A"/>
              </a:solidFill>
              <a:latin typeface="Figtree" pitchFamily="2" charset="0"/>
              <a:ea typeface="Calibri" panose="020F0502020204030204" pitchFamily="34" charset="0"/>
              <a:cs typeface="Times New Roman" panose="02020603050405020304" pitchFamily="18" charset="0"/>
            </a:endParaRPr>
          </a:p>
        </p:txBody>
      </p:sp>
      <p:sp>
        <p:nvSpPr>
          <p:cNvPr id="14" name="Tekstvak 13">
            <a:extLst>
              <a:ext uri="{FF2B5EF4-FFF2-40B4-BE49-F238E27FC236}">
                <a16:creationId xmlns:a16="http://schemas.microsoft.com/office/drawing/2014/main" id="{162D3211-974D-B0F3-4602-FBB703ACB9F4}"/>
              </a:ext>
            </a:extLst>
          </p:cNvPr>
          <p:cNvSpPr txBox="1"/>
          <p:nvPr/>
        </p:nvSpPr>
        <p:spPr>
          <a:xfrm>
            <a:off x="4046791" y="5099320"/>
            <a:ext cx="3892980" cy="369332"/>
          </a:xfrm>
          <a:prstGeom prst="rect">
            <a:avLst/>
          </a:prstGeom>
          <a:noFill/>
        </p:spPr>
        <p:txBody>
          <a:bodyPr wrap="square">
            <a:spAutoFit/>
          </a:bodyPr>
          <a:lstStyle/>
          <a:p>
            <a:pPr algn="ctr"/>
            <a:r>
              <a:rPr lang="nl-NL">
                <a:solidFill>
                  <a:srgbClr val="372D5A"/>
                </a:solidFill>
                <a:latin typeface="Figtree" pitchFamily="2" charset="0"/>
                <a:ea typeface="Calibri" panose="020F0502020204030204" pitchFamily="34" charset="0"/>
                <a:cs typeface="Times New Roman" panose="02020603050405020304" pitchFamily="18" charset="0"/>
              </a:rPr>
              <a:t>Nachtegaalstraat </a:t>
            </a:r>
            <a:r>
              <a:rPr lang="nl-NL" err="1">
                <a:solidFill>
                  <a:srgbClr val="372D5A"/>
                </a:solidFill>
                <a:latin typeface="Figtree" pitchFamily="2" charset="0"/>
                <a:ea typeface="Calibri" panose="020F0502020204030204" pitchFamily="34" charset="0"/>
                <a:cs typeface="Times New Roman" panose="02020603050405020304" pitchFamily="18" charset="0"/>
              </a:rPr>
              <a:t>Buizingen</a:t>
            </a:r>
            <a:endParaRPr lang="nl-BE">
              <a:solidFill>
                <a:srgbClr val="372D5A"/>
              </a:solidFill>
              <a:latin typeface="Figtree" pitchFamily="2" charset="0"/>
              <a:ea typeface="Calibri" panose="020F0502020204030204" pitchFamily="34" charset="0"/>
              <a:cs typeface="Times New Roman" panose="02020603050405020304" pitchFamily="18" charset="0"/>
            </a:endParaRPr>
          </a:p>
        </p:txBody>
      </p:sp>
      <p:sp>
        <p:nvSpPr>
          <p:cNvPr id="15" name="Tekstvak 14">
            <a:extLst>
              <a:ext uri="{FF2B5EF4-FFF2-40B4-BE49-F238E27FC236}">
                <a16:creationId xmlns:a16="http://schemas.microsoft.com/office/drawing/2014/main" id="{C1A2D670-DD0A-2DC3-3822-4C9AACB1CFFC}"/>
              </a:ext>
            </a:extLst>
          </p:cNvPr>
          <p:cNvSpPr txBox="1"/>
          <p:nvPr/>
        </p:nvSpPr>
        <p:spPr>
          <a:xfrm>
            <a:off x="7345212" y="5124724"/>
            <a:ext cx="3892980" cy="369332"/>
          </a:xfrm>
          <a:prstGeom prst="rect">
            <a:avLst/>
          </a:prstGeom>
          <a:noFill/>
        </p:spPr>
        <p:txBody>
          <a:bodyPr wrap="square">
            <a:spAutoFit/>
          </a:bodyPr>
          <a:lstStyle/>
          <a:p>
            <a:pPr algn="ctr"/>
            <a:r>
              <a:rPr lang="nl-NL">
                <a:solidFill>
                  <a:srgbClr val="372D5A"/>
                </a:solidFill>
                <a:latin typeface="Figtree" pitchFamily="2" charset="0"/>
                <a:ea typeface="Calibri" panose="020F0502020204030204" pitchFamily="34" charset="0"/>
                <a:cs typeface="Times New Roman" panose="02020603050405020304" pitchFamily="18" charset="0"/>
              </a:rPr>
              <a:t>Overstroming Kanaal</a:t>
            </a:r>
            <a:endParaRPr lang="nl-BE">
              <a:solidFill>
                <a:srgbClr val="372D5A"/>
              </a:solidFill>
              <a:latin typeface="Figtree" pitchFamily="2" charset="0"/>
              <a:ea typeface="Calibri" panose="020F0502020204030204" pitchFamily="34" charset="0"/>
              <a:cs typeface="Times New Roman" panose="02020603050405020304" pitchFamily="18" charset="0"/>
            </a:endParaRPr>
          </a:p>
        </p:txBody>
      </p:sp>
      <p:sp>
        <p:nvSpPr>
          <p:cNvPr id="8" name="Tijdelijke aanduiding voor tekst 1">
            <a:extLst>
              <a:ext uri="{FF2B5EF4-FFF2-40B4-BE49-F238E27FC236}">
                <a16:creationId xmlns:a16="http://schemas.microsoft.com/office/drawing/2014/main" id="{DA6DA2B4-6CBD-1263-D5FE-7A06D041B42E}"/>
              </a:ext>
            </a:extLst>
          </p:cNvPr>
          <p:cNvSpPr>
            <a:spLocks noGrp="1"/>
          </p:cNvSpPr>
          <p:nvPr>
            <p:ph type="body" sz="quarter" idx="10"/>
          </p:nvPr>
        </p:nvSpPr>
        <p:spPr>
          <a:xfrm>
            <a:off x="1361840" y="596829"/>
            <a:ext cx="8627111" cy="585974"/>
          </a:xfrm>
          <a:noFill/>
        </p:spPr>
        <p:txBody>
          <a:bodyPr/>
          <a:lstStyle/>
          <a:p>
            <a:r>
              <a:rPr lang="nl-NL"/>
              <a:t>  GROTE UITDAGINGEN…</a:t>
            </a:r>
            <a:endParaRPr lang="nl-BE"/>
          </a:p>
        </p:txBody>
      </p:sp>
      <p:sp>
        <p:nvSpPr>
          <p:cNvPr id="9" name="Tijdelijke aanduiding voor tekst 2">
            <a:extLst>
              <a:ext uri="{FF2B5EF4-FFF2-40B4-BE49-F238E27FC236}">
                <a16:creationId xmlns:a16="http://schemas.microsoft.com/office/drawing/2014/main" id="{DED26813-F97E-7BE2-CDCB-3B2D782EDA3D}"/>
              </a:ext>
            </a:extLst>
          </p:cNvPr>
          <p:cNvSpPr>
            <a:spLocks noGrp="1"/>
          </p:cNvSpPr>
          <p:nvPr>
            <p:ph type="body" sz="quarter" idx="11"/>
          </p:nvPr>
        </p:nvSpPr>
        <p:spPr>
          <a:xfrm>
            <a:off x="1681210" y="1165548"/>
            <a:ext cx="9982105" cy="383731"/>
          </a:xfrm>
        </p:spPr>
        <p:txBody>
          <a:bodyPr/>
          <a:lstStyle/>
          <a:p>
            <a:r>
              <a:rPr lang="nl-NL"/>
              <a:t>Water en overstromingen</a:t>
            </a:r>
            <a:endParaRPr lang="nl-BE"/>
          </a:p>
          <a:p>
            <a:endParaRPr lang="nl-BE"/>
          </a:p>
        </p:txBody>
      </p:sp>
      <p:pic>
        <p:nvPicPr>
          <p:cNvPr id="10" name="Afbeelding 9" descr="Afbeelding met Graphics, creativiteit, ontwerp&#10;&#10;Automatisch gegenereerde beschrijving">
            <a:extLst>
              <a:ext uri="{FF2B5EF4-FFF2-40B4-BE49-F238E27FC236}">
                <a16:creationId xmlns:a16="http://schemas.microsoft.com/office/drawing/2014/main" id="{88175177-94FA-660F-BCF2-C5B7A006C0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34" y="439137"/>
            <a:ext cx="850192" cy="1192394"/>
          </a:xfrm>
          <a:prstGeom prst="rect">
            <a:avLst/>
          </a:prstGeom>
        </p:spPr>
      </p:pic>
      <p:sp>
        <p:nvSpPr>
          <p:cNvPr id="2" name="Tekstvak 1">
            <a:extLst>
              <a:ext uri="{FF2B5EF4-FFF2-40B4-BE49-F238E27FC236}">
                <a16:creationId xmlns:a16="http://schemas.microsoft.com/office/drawing/2014/main" id="{B52BB70B-4DFF-BE64-7930-B973B74E6F3C}"/>
              </a:ext>
            </a:extLst>
          </p:cNvPr>
          <p:cNvSpPr txBox="1"/>
          <p:nvPr/>
        </p:nvSpPr>
        <p:spPr>
          <a:xfrm>
            <a:off x="5500491" y="1631531"/>
            <a:ext cx="1191018" cy="523220"/>
          </a:xfrm>
          <a:prstGeom prst="rect">
            <a:avLst/>
          </a:prstGeom>
          <a:noFill/>
        </p:spPr>
        <p:txBody>
          <a:bodyPr wrap="square">
            <a:spAutoFit/>
          </a:bodyPr>
          <a:lstStyle/>
          <a:p>
            <a:pPr algn="ctr"/>
            <a:r>
              <a:rPr lang="nl-NL" sz="2800" b="1">
                <a:solidFill>
                  <a:srgbClr val="372D5A"/>
                </a:solidFill>
                <a:latin typeface="Figtree" pitchFamily="2" charset="0"/>
                <a:ea typeface="Calibri" panose="020F0502020204030204" pitchFamily="34" charset="0"/>
                <a:cs typeface="Times New Roman" panose="02020603050405020304" pitchFamily="18" charset="0"/>
              </a:rPr>
              <a:t>2021</a:t>
            </a:r>
            <a:endParaRPr lang="nl-BE" sz="2800" b="1">
              <a:solidFill>
                <a:srgbClr val="372D5A"/>
              </a:solidFill>
              <a:latin typeface="Figtree"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8736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A69A-3E2E-6052-E34E-25A3F5D91904}"/>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292FA193-3D59-E664-6C0E-02305D63894A}"/>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41</a:t>
            </a:fld>
            <a:endParaRPr lang="en-US">
              <a:ea typeface="Quicksand SemiBold"/>
              <a:cs typeface="Quicksand SemiBold"/>
              <a:sym typeface="Quicksand SemiBold"/>
            </a:endParaRPr>
          </a:p>
        </p:txBody>
      </p:sp>
      <p:pic>
        <p:nvPicPr>
          <p:cNvPr id="14" name="Afbeelding 13">
            <a:extLst>
              <a:ext uri="{FF2B5EF4-FFF2-40B4-BE49-F238E27FC236}">
                <a16:creationId xmlns:a16="http://schemas.microsoft.com/office/drawing/2014/main" id="{E7FF1541-CE33-8DDC-AA5B-CE98564D2655}"/>
              </a:ext>
            </a:extLst>
          </p:cNvPr>
          <p:cNvPicPr>
            <a:picLocks noChangeAspect="1"/>
          </p:cNvPicPr>
          <p:nvPr/>
        </p:nvPicPr>
        <p:blipFill rotWithShape="1">
          <a:blip r:embed="rId3"/>
          <a:srcRect l="29597" t="15627" r="16451" b="6075"/>
          <a:stretch/>
        </p:blipFill>
        <p:spPr>
          <a:xfrm>
            <a:off x="648928" y="895026"/>
            <a:ext cx="7234884" cy="5906070"/>
          </a:xfrm>
          <a:prstGeom prst="rect">
            <a:avLst/>
          </a:prstGeom>
        </p:spPr>
      </p:pic>
      <p:sp>
        <p:nvSpPr>
          <p:cNvPr id="15" name="Vrije vorm: vorm 14">
            <a:extLst>
              <a:ext uri="{FF2B5EF4-FFF2-40B4-BE49-F238E27FC236}">
                <a16:creationId xmlns:a16="http://schemas.microsoft.com/office/drawing/2014/main" id="{431CC313-2FD7-ABC9-49BA-B97FF584F9E5}"/>
              </a:ext>
            </a:extLst>
          </p:cNvPr>
          <p:cNvSpPr/>
          <p:nvPr/>
        </p:nvSpPr>
        <p:spPr>
          <a:xfrm>
            <a:off x="6005944" y="4070555"/>
            <a:ext cx="366051" cy="1170039"/>
          </a:xfrm>
          <a:custGeom>
            <a:avLst/>
            <a:gdLst>
              <a:gd name="connsiteX0" fmla="*/ 109721 w 366051"/>
              <a:gd name="connsiteY0" fmla="*/ 1170039 h 1170039"/>
              <a:gd name="connsiteX1" fmla="*/ 1566 w 366051"/>
              <a:gd name="connsiteY1" fmla="*/ 924232 h 1170039"/>
              <a:gd name="connsiteX2" fmla="*/ 60559 w 366051"/>
              <a:gd name="connsiteY2" fmla="*/ 599768 h 1170039"/>
              <a:gd name="connsiteX3" fmla="*/ 257204 w 366051"/>
              <a:gd name="connsiteY3" fmla="*/ 530942 h 1170039"/>
              <a:gd name="connsiteX4" fmla="*/ 365359 w 366051"/>
              <a:gd name="connsiteY4" fmla="*/ 373626 h 1170039"/>
              <a:gd name="connsiteX5" fmla="*/ 306366 w 366051"/>
              <a:gd name="connsiteY5" fmla="*/ 167148 h 1170039"/>
              <a:gd name="connsiteX6" fmla="*/ 365359 w 366051"/>
              <a:gd name="connsiteY6" fmla="*/ 0 h 117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051" h="1170039">
                <a:moveTo>
                  <a:pt x="109721" y="1170039"/>
                </a:moveTo>
                <a:cubicBezTo>
                  <a:pt x="59740" y="1094658"/>
                  <a:pt x="9760" y="1019277"/>
                  <a:pt x="1566" y="924232"/>
                </a:cubicBezTo>
                <a:cubicBezTo>
                  <a:pt x="-6628" y="829187"/>
                  <a:pt x="17953" y="665316"/>
                  <a:pt x="60559" y="599768"/>
                </a:cubicBezTo>
                <a:cubicBezTo>
                  <a:pt x="103165" y="534220"/>
                  <a:pt x="206404" y="568632"/>
                  <a:pt x="257204" y="530942"/>
                </a:cubicBezTo>
                <a:cubicBezTo>
                  <a:pt x="308004" y="493252"/>
                  <a:pt x="357165" y="434258"/>
                  <a:pt x="365359" y="373626"/>
                </a:cubicBezTo>
                <a:cubicBezTo>
                  <a:pt x="373553" y="312994"/>
                  <a:pt x="306366" y="229419"/>
                  <a:pt x="306366" y="167148"/>
                </a:cubicBezTo>
                <a:cubicBezTo>
                  <a:pt x="306366" y="104877"/>
                  <a:pt x="335862" y="52438"/>
                  <a:pt x="365359" y="0"/>
                </a:cubicBez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1FF4CB17-4EF9-0D74-7CF3-C26190287A8B}"/>
              </a:ext>
            </a:extLst>
          </p:cNvPr>
          <p:cNvSpPr txBox="1"/>
          <p:nvPr/>
        </p:nvSpPr>
        <p:spPr>
          <a:xfrm rot="17747188">
            <a:off x="5998572" y="4485728"/>
            <a:ext cx="865943" cy="230832"/>
          </a:xfrm>
          <a:prstGeom prst="rect">
            <a:avLst/>
          </a:prstGeom>
          <a:noFill/>
        </p:spPr>
        <p:txBody>
          <a:bodyPr wrap="none" rtlCol="0">
            <a:spAutoFit/>
          </a:bodyPr>
          <a:lstStyle/>
          <a:p>
            <a:r>
              <a:rPr lang="nl-NL" sz="900">
                <a:solidFill>
                  <a:schemeClr val="bg1"/>
                </a:solidFill>
                <a:latin typeface="Figtree" pitchFamily="2" charset="0"/>
              </a:rPr>
              <a:t>Basiliekstraat</a:t>
            </a:r>
            <a:endParaRPr lang="nl-BE" sz="900">
              <a:solidFill>
                <a:schemeClr val="bg1"/>
              </a:solidFill>
              <a:latin typeface="Figtree" pitchFamily="2" charset="0"/>
            </a:endParaRPr>
          </a:p>
        </p:txBody>
      </p:sp>
      <p:cxnSp>
        <p:nvCxnSpPr>
          <p:cNvPr id="7" name="Rechte verbindingslijn met pijl 6">
            <a:extLst>
              <a:ext uri="{FF2B5EF4-FFF2-40B4-BE49-F238E27FC236}">
                <a16:creationId xmlns:a16="http://schemas.microsoft.com/office/drawing/2014/main" id="{C339A279-99B9-673B-17D5-2208B6E366B5}"/>
              </a:ext>
            </a:extLst>
          </p:cNvPr>
          <p:cNvCxnSpPr>
            <a:cxnSpLocks/>
          </p:cNvCxnSpPr>
          <p:nvPr/>
        </p:nvCxnSpPr>
        <p:spPr>
          <a:xfrm>
            <a:off x="6005944" y="1521504"/>
            <a:ext cx="90056" cy="2263418"/>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cxnSp>
        <p:nvCxnSpPr>
          <p:cNvPr id="12" name="Rechte verbindingslijn met pijl 11">
            <a:extLst>
              <a:ext uri="{FF2B5EF4-FFF2-40B4-BE49-F238E27FC236}">
                <a16:creationId xmlns:a16="http://schemas.microsoft.com/office/drawing/2014/main" id="{7C9E70F9-9624-8D43-09F8-71F1689B52A3}"/>
              </a:ext>
            </a:extLst>
          </p:cNvPr>
          <p:cNvCxnSpPr>
            <a:cxnSpLocks/>
          </p:cNvCxnSpPr>
          <p:nvPr/>
        </p:nvCxnSpPr>
        <p:spPr>
          <a:xfrm>
            <a:off x="4667693" y="1871739"/>
            <a:ext cx="893135" cy="2083573"/>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cxnSp>
        <p:nvCxnSpPr>
          <p:cNvPr id="13" name="Rechte verbindingslijn met pijl 12">
            <a:extLst>
              <a:ext uri="{FF2B5EF4-FFF2-40B4-BE49-F238E27FC236}">
                <a16:creationId xmlns:a16="http://schemas.microsoft.com/office/drawing/2014/main" id="{81D21DC3-E1EA-7A0F-AF8E-9BB97AE2FCD1}"/>
              </a:ext>
            </a:extLst>
          </p:cNvPr>
          <p:cNvCxnSpPr>
            <a:cxnSpLocks/>
          </p:cNvCxnSpPr>
          <p:nvPr/>
        </p:nvCxnSpPr>
        <p:spPr>
          <a:xfrm>
            <a:off x="3466214" y="2381693"/>
            <a:ext cx="1679944" cy="1977656"/>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sp>
        <p:nvSpPr>
          <p:cNvPr id="5" name="Tekstvak 4">
            <a:extLst>
              <a:ext uri="{FF2B5EF4-FFF2-40B4-BE49-F238E27FC236}">
                <a16:creationId xmlns:a16="http://schemas.microsoft.com/office/drawing/2014/main" id="{DE688352-7A9B-CA65-982A-19D0B1CE3B84}"/>
              </a:ext>
            </a:extLst>
          </p:cNvPr>
          <p:cNvSpPr txBox="1"/>
          <p:nvPr/>
        </p:nvSpPr>
        <p:spPr>
          <a:xfrm rot="18301008">
            <a:off x="7387375" y="2136880"/>
            <a:ext cx="511679" cy="230832"/>
          </a:xfrm>
          <a:prstGeom prst="rect">
            <a:avLst/>
          </a:prstGeom>
          <a:noFill/>
        </p:spPr>
        <p:txBody>
          <a:bodyPr wrap="none" rtlCol="0">
            <a:spAutoFit/>
          </a:bodyPr>
          <a:lstStyle/>
          <a:p>
            <a:r>
              <a:rPr lang="nl-NL" sz="900">
                <a:solidFill>
                  <a:schemeClr val="bg1"/>
                </a:solidFill>
                <a:latin typeface="Figtree" pitchFamily="2" charset="0"/>
              </a:rPr>
              <a:t>Zenne</a:t>
            </a:r>
            <a:endParaRPr lang="nl-BE" sz="900">
              <a:solidFill>
                <a:schemeClr val="bg1"/>
              </a:solidFill>
              <a:latin typeface="Figtree" pitchFamily="2" charset="0"/>
            </a:endParaRPr>
          </a:p>
        </p:txBody>
      </p:sp>
      <p:sp>
        <p:nvSpPr>
          <p:cNvPr id="21" name="Ovaal 20">
            <a:extLst>
              <a:ext uri="{FF2B5EF4-FFF2-40B4-BE49-F238E27FC236}">
                <a16:creationId xmlns:a16="http://schemas.microsoft.com/office/drawing/2014/main" id="{68CC92A5-8B56-E3AE-65CC-72E8B516A386}"/>
              </a:ext>
            </a:extLst>
          </p:cNvPr>
          <p:cNvSpPr/>
          <p:nvPr/>
        </p:nvSpPr>
        <p:spPr>
          <a:xfrm>
            <a:off x="339345" y="9046"/>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ijdelijke aanduiding voor tekst 1">
            <a:extLst>
              <a:ext uri="{FF2B5EF4-FFF2-40B4-BE49-F238E27FC236}">
                <a16:creationId xmlns:a16="http://schemas.microsoft.com/office/drawing/2014/main" id="{3CFCC7EF-67D7-9010-22AF-A8EAEF551325}"/>
              </a:ext>
            </a:extLst>
          </p:cNvPr>
          <p:cNvSpPr>
            <a:spLocks noGrp="1"/>
          </p:cNvSpPr>
          <p:nvPr>
            <p:ph type="body" sz="quarter" idx="10"/>
          </p:nvPr>
        </p:nvSpPr>
        <p:spPr>
          <a:xfrm>
            <a:off x="1778528" y="342183"/>
            <a:ext cx="8627111" cy="585974"/>
          </a:xfrm>
          <a:noFill/>
        </p:spPr>
        <p:txBody>
          <a:bodyPr/>
          <a:lstStyle/>
          <a:p>
            <a:r>
              <a:rPr lang="nl-NL"/>
              <a:t>  GROTE UITDAGINGEN…</a:t>
            </a:r>
            <a:endParaRPr lang="nl-BE"/>
          </a:p>
        </p:txBody>
      </p:sp>
      <p:pic>
        <p:nvPicPr>
          <p:cNvPr id="28" name="Afbeelding 27" descr="Afbeelding met Graphics, creativiteit, ontwerp&#10;&#10;Automatisch gegenereerde beschrijving">
            <a:extLst>
              <a:ext uri="{FF2B5EF4-FFF2-40B4-BE49-F238E27FC236}">
                <a16:creationId xmlns:a16="http://schemas.microsoft.com/office/drawing/2014/main" id="{5199ADA0-AED6-AF74-933A-761FE5A67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79" y="207641"/>
            <a:ext cx="850192" cy="1192394"/>
          </a:xfrm>
          <a:prstGeom prst="rect">
            <a:avLst/>
          </a:prstGeom>
        </p:spPr>
      </p:pic>
    </p:spTree>
    <p:extLst>
      <p:ext uri="{BB962C8B-B14F-4D97-AF65-F5344CB8AC3E}">
        <p14:creationId xmlns:p14="http://schemas.microsoft.com/office/powerpoint/2010/main" val="875207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A69A-3E2E-6052-E34E-25A3F5D91904}"/>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E7FF1541-CE33-8DDC-AA5B-CE98564D2655}"/>
              </a:ext>
            </a:extLst>
          </p:cNvPr>
          <p:cNvPicPr>
            <a:picLocks noChangeAspect="1"/>
          </p:cNvPicPr>
          <p:nvPr/>
        </p:nvPicPr>
        <p:blipFill rotWithShape="1">
          <a:blip r:embed="rId3"/>
          <a:srcRect l="29597" t="15627" r="16451" b="6075"/>
          <a:stretch/>
        </p:blipFill>
        <p:spPr>
          <a:xfrm>
            <a:off x="648928" y="895026"/>
            <a:ext cx="7234884" cy="5906070"/>
          </a:xfrm>
          <a:prstGeom prst="rect">
            <a:avLst/>
          </a:prstGeom>
        </p:spPr>
      </p:pic>
      <p:sp>
        <p:nvSpPr>
          <p:cNvPr id="18" name="Ovaal 17">
            <a:extLst>
              <a:ext uri="{FF2B5EF4-FFF2-40B4-BE49-F238E27FC236}">
                <a16:creationId xmlns:a16="http://schemas.microsoft.com/office/drawing/2014/main" id="{05345543-B5C8-078D-A550-78AC00DF4B9B}"/>
              </a:ext>
            </a:extLst>
          </p:cNvPr>
          <p:cNvSpPr/>
          <p:nvPr/>
        </p:nvSpPr>
        <p:spPr>
          <a:xfrm>
            <a:off x="339345" y="9046"/>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dianummer 5">
            <a:extLst>
              <a:ext uri="{FF2B5EF4-FFF2-40B4-BE49-F238E27FC236}">
                <a16:creationId xmlns:a16="http://schemas.microsoft.com/office/drawing/2014/main" id="{292FA193-3D59-E664-6C0E-02305D63894A}"/>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42</a:t>
            </a:fld>
            <a:endParaRPr lang="en-US">
              <a:ea typeface="Quicksand SemiBold"/>
              <a:cs typeface="Quicksand SemiBold"/>
              <a:sym typeface="Quicksand SemiBold"/>
            </a:endParaRPr>
          </a:p>
        </p:txBody>
      </p:sp>
      <p:sp>
        <p:nvSpPr>
          <p:cNvPr id="15" name="Vrije vorm: vorm 14">
            <a:extLst>
              <a:ext uri="{FF2B5EF4-FFF2-40B4-BE49-F238E27FC236}">
                <a16:creationId xmlns:a16="http://schemas.microsoft.com/office/drawing/2014/main" id="{431CC313-2FD7-ABC9-49BA-B97FF584F9E5}"/>
              </a:ext>
            </a:extLst>
          </p:cNvPr>
          <p:cNvSpPr/>
          <p:nvPr/>
        </p:nvSpPr>
        <p:spPr>
          <a:xfrm>
            <a:off x="6005944" y="4070555"/>
            <a:ext cx="366051" cy="1170039"/>
          </a:xfrm>
          <a:custGeom>
            <a:avLst/>
            <a:gdLst>
              <a:gd name="connsiteX0" fmla="*/ 109721 w 366051"/>
              <a:gd name="connsiteY0" fmla="*/ 1170039 h 1170039"/>
              <a:gd name="connsiteX1" fmla="*/ 1566 w 366051"/>
              <a:gd name="connsiteY1" fmla="*/ 924232 h 1170039"/>
              <a:gd name="connsiteX2" fmla="*/ 60559 w 366051"/>
              <a:gd name="connsiteY2" fmla="*/ 599768 h 1170039"/>
              <a:gd name="connsiteX3" fmla="*/ 257204 w 366051"/>
              <a:gd name="connsiteY3" fmla="*/ 530942 h 1170039"/>
              <a:gd name="connsiteX4" fmla="*/ 365359 w 366051"/>
              <a:gd name="connsiteY4" fmla="*/ 373626 h 1170039"/>
              <a:gd name="connsiteX5" fmla="*/ 306366 w 366051"/>
              <a:gd name="connsiteY5" fmla="*/ 167148 h 1170039"/>
              <a:gd name="connsiteX6" fmla="*/ 365359 w 366051"/>
              <a:gd name="connsiteY6" fmla="*/ 0 h 117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051" h="1170039">
                <a:moveTo>
                  <a:pt x="109721" y="1170039"/>
                </a:moveTo>
                <a:cubicBezTo>
                  <a:pt x="59740" y="1094658"/>
                  <a:pt x="9760" y="1019277"/>
                  <a:pt x="1566" y="924232"/>
                </a:cubicBezTo>
                <a:cubicBezTo>
                  <a:pt x="-6628" y="829187"/>
                  <a:pt x="17953" y="665316"/>
                  <a:pt x="60559" y="599768"/>
                </a:cubicBezTo>
                <a:cubicBezTo>
                  <a:pt x="103165" y="534220"/>
                  <a:pt x="206404" y="568632"/>
                  <a:pt x="257204" y="530942"/>
                </a:cubicBezTo>
                <a:cubicBezTo>
                  <a:pt x="308004" y="493252"/>
                  <a:pt x="357165" y="434258"/>
                  <a:pt x="365359" y="373626"/>
                </a:cubicBezTo>
                <a:cubicBezTo>
                  <a:pt x="373553" y="312994"/>
                  <a:pt x="306366" y="229419"/>
                  <a:pt x="306366" y="167148"/>
                </a:cubicBezTo>
                <a:cubicBezTo>
                  <a:pt x="306366" y="104877"/>
                  <a:pt x="335862" y="52438"/>
                  <a:pt x="365359" y="0"/>
                </a:cubicBez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Ovaal 2">
            <a:extLst>
              <a:ext uri="{FF2B5EF4-FFF2-40B4-BE49-F238E27FC236}">
                <a16:creationId xmlns:a16="http://schemas.microsoft.com/office/drawing/2014/main" id="{33F18C2D-0B38-E88E-1BEA-E0FB9C363EA3}"/>
              </a:ext>
            </a:extLst>
          </p:cNvPr>
          <p:cNvSpPr/>
          <p:nvPr/>
        </p:nvSpPr>
        <p:spPr>
          <a:xfrm rot="17506499">
            <a:off x="4774043" y="3666014"/>
            <a:ext cx="521405" cy="1222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a:extLst>
              <a:ext uri="{FF2B5EF4-FFF2-40B4-BE49-F238E27FC236}">
                <a16:creationId xmlns:a16="http://schemas.microsoft.com/office/drawing/2014/main" id="{AC1969C8-3D7C-D872-85A2-8DBCF6BA6F9A}"/>
              </a:ext>
            </a:extLst>
          </p:cNvPr>
          <p:cNvPicPr>
            <a:picLocks noChangeAspect="1"/>
          </p:cNvPicPr>
          <p:nvPr/>
        </p:nvPicPr>
        <p:blipFill>
          <a:blip r:embed="rId4"/>
          <a:stretch>
            <a:fillRect/>
          </a:stretch>
        </p:blipFill>
        <p:spPr>
          <a:xfrm>
            <a:off x="7974041" y="2414949"/>
            <a:ext cx="3926896" cy="3629354"/>
          </a:xfrm>
          <a:prstGeom prst="rect">
            <a:avLst/>
          </a:prstGeom>
        </p:spPr>
      </p:pic>
      <p:sp>
        <p:nvSpPr>
          <p:cNvPr id="7" name="Tekstvak 6">
            <a:extLst>
              <a:ext uri="{FF2B5EF4-FFF2-40B4-BE49-F238E27FC236}">
                <a16:creationId xmlns:a16="http://schemas.microsoft.com/office/drawing/2014/main" id="{BA8B3ADD-0122-CD78-ABA9-E74BE4875D99}"/>
              </a:ext>
            </a:extLst>
          </p:cNvPr>
          <p:cNvSpPr txBox="1"/>
          <p:nvPr/>
        </p:nvSpPr>
        <p:spPr>
          <a:xfrm rot="17747188">
            <a:off x="5998572" y="4485728"/>
            <a:ext cx="865943" cy="230832"/>
          </a:xfrm>
          <a:prstGeom prst="rect">
            <a:avLst/>
          </a:prstGeom>
          <a:noFill/>
        </p:spPr>
        <p:txBody>
          <a:bodyPr wrap="none" rtlCol="0">
            <a:spAutoFit/>
          </a:bodyPr>
          <a:lstStyle/>
          <a:p>
            <a:r>
              <a:rPr lang="nl-NL" sz="900">
                <a:solidFill>
                  <a:schemeClr val="bg1"/>
                </a:solidFill>
                <a:latin typeface="Figtree" pitchFamily="2" charset="0"/>
              </a:rPr>
              <a:t>Basiliekstraat</a:t>
            </a:r>
            <a:endParaRPr lang="nl-BE" sz="900">
              <a:solidFill>
                <a:schemeClr val="bg1"/>
              </a:solidFill>
              <a:latin typeface="Figtree" pitchFamily="2" charset="0"/>
            </a:endParaRPr>
          </a:p>
        </p:txBody>
      </p:sp>
      <p:sp>
        <p:nvSpPr>
          <p:cNvPr id="12" name="Tekstvak 11">
            <a:extLst>
              <a:ext uri="{FF2B5EF4-FFF2-40B4-BE49-F238E27FC236}">
                <a16:creationId xmlns:a16="http://schemas.microsoft.com/office/drawing/2014/main" id="{08ACFD60-0526-7ACE-9DAB-6CBAB00528BF}"/>
              </a:ext>
            </a:extLst>
          </p:cNvPr>
          <p:cNvSpPr txBox="1"/>
          <p:nvPr/>
        </p:nvSpPr>
        <p:spPr>
          <a:xfrm rot="17747188">
            <a:off x="4430942" y="3515074"/>
            <a:ext cx="875561" cy="230832"/>
          </a:xfrm>
          <a:prstGeom prst="rect">
            <a:avLst/>
          </a:prstGeom>
          <a:noFill/>
        </p:spPr>
        <p:txBody>
          <a:bodyPr wrap="none" rtlCol="0">
            <a:spAutoFit/>
          </a:bodyPr>
          <a:lstStyle/>
          <a:p>
            <a:r>
              <a:rPr lang="nl-NL" sz="900">
                <a:solidFill>
                  <a:schemeClr val="bg1"/>
                </a:solidFill>
                <a:latin typeface="Figtree" pitchFamily="2" charset="0"/>
              </a:rPr>
              <a:t>Bufferbekken</a:t>
            </a:r>
            <a:endParaRPr lang="nl-BE" sz="900">
              <a:solidFill>
                <a:schemeClr val="bg1"/>
              </a:solidFill>
              <a:latin typeface="Figtree" pitchFamily="2" charset="0"/>
            </a:endParaRPr>
          </a:p>
        </p:txBody>
      </p:sp>
      <p:cxnSp>
        <p:nvCxnSpPr>
          <p:cNvPr id="13" name="Rechte verbindingslijn met pijl 12">
            <a:extLst>
              <a:ext uri="{FF2B5EF4-FFF2-40B4-BE49-F238E27FC236}">
                <a16:creationId xmlns:a16="http://schemas.microsoft.com/office/drawing/2014/main" id="{D903AD52-81CA-ADE7-647D-25C4316D098A}"/>
              </a:ext>
            </a:extLst>
          </p:cNvPr>
          <p:cNvCxnSpPr>
            <a:cxnSpLocks/>
          </p:cNvCxnSpPr>
          <p:nvPr/>
        </p:nvCxnSpPr>
        <p:spPr>
          <a:xfrm>
            <a:off x="6005944" y="1521504"/>
            <a:ext cx="90056" cy="2263418"/>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cxnSp>
        <p:nvCxnSpPr>
          <p:cNvPr id="16" name="Rechte verbindingslijn met pijl 15">
            <a:extLst>
              <a:ext uri="{FF2B5EF4-FFF2-40B4-BE49-F238E27FC236}">
                <a16:creationId xmlns:a16="http://schemas.microsoft.com/office/drawing/2014/main" id="{7148C4B6-3AB0-6AE6-CF69-C24BAE1E0558}"/>
              </a:ext>
            </a:extLst>
          </p:cNvPr>
          <p:cNvCxnSpPr>
            <a:cxnSpLocks/>
          </p:cNvCxnSpPr>
          <p:nvPr/>
        </p:nvCxnSpPr>
        <p:spPr>
          <a:xfrm>
            <a:off x="4667693" y="1871739"/>
            <a:ext cx="520515" cy="1314355"/>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cxnSp>
        <p:nvCxnSpPr>
          <p:cNvPr id="17" name="Rechte verbindingslijn met pijl 16">
            <a:extLst>
              <a:ext uri="{FF2B5EF4-FFF2-40B4-BE49-F238E27FC236}">
                <a16:creationId xmlns:a16="http://schemas.microsoft.com/office/drawing/2014/main" id="{7AE0CEC9-89C0-C46C-C802-B9E637B09820}"/>
              </a:ext>
            </a:extLst>
          </p:cNvPr>
          <p:cNvCxnSpPr>
            <a:cxnSpLocks/>
          </p:cNvCxnSpPr>
          <p:nvPr/>
        </p:nvCxnSpPr>
        <p:spPr>
          <a:xfrm>
            <a:off x="3466214" y="2381693"/>
            <a:ext cx="1201479" cy="1232364"/>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sp>
        <p:nvSpPr>
          <p:cNvPr id="10" name="Tijdelijke aanduiding voor tekst 1">
            <a:extLst>
              <a:ext uri="{FF2B5EF4-FFF2-40B4-BE49-F238E27FC236}">
                <a16:creationId xmlns:a16="http://schemas.microsoft.com/office/drawing/2014/main" id="{123DA244-FF33-6592-5474-1C2A5D3E2E44}"/>
              </a:ext>
            </a:extLst>
          </p:cNvPr>
          <p:cNvSpPr>
            <a:spLocks noGrp="1"/>
          </p:cNvSpPr>
          <p:nvPr>
            <p:ph type="body" sz="quarter" idx="10"/>
          </p:nvPr>
        </p:nvSpPr>
        <p:spPr>
          <a:xfrm>
            <a:off x="1778528" y="342183"/>
            <a:ext cx="8627111" cy="585974"/>
          </a:xfrm>
          <a:noFill/>
        </p:spPr>
        <p:txBody>
          <a:bodyPr/>
          <a:lstStyle/>
          <a:p>
            <a:r>
              <a:rPr lang="nl-NL"/>
              <a:t>  GROTE UITDAGINGEN…</a:t>
            </a:r>
            <a:endParaRPr lang="nl-BE"/>
          </a:p>
        </p:txBody>
      </p:sp>
      <p:pic>
        <p:nvPicPr>
          <p:cNvPr id="11" name="Afbeelding 10" descr="Afbeelding met Graphics, creativiteit, ontwerp&#10;&#10;Automatisch gegenereerde beschrijving">
            <a:extLst>
              <a:ext uri="{FF2B5EF4-FFF2-40B4-BE49-F238E27FC236}">
                <a16:creationId xmlns:a16="http://schemas.microsoft.com/office/drawing/2014/main" id="{7C9178A6-0A14-5ABE-C136-AC22B24C2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079" y="207641"/>
            <a:ext cx="850192" cy="1192394"/>
          </a:xfrm>
          <a:prstGeom prst="rect">
            <a:avLst/>
          </a:prstGeom>
        </p:spPr>
      </p:pic>
    </p:spTree>
    <p:extLst>
      <p:ext uri="{BB962C8B-B14F-4D97-AF65-F5344CB8AC3E}">
        <p14:creationId xmlns:p14="http://schemas.microsoft.com/office/powerpoint/2010/main" val="41304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A69A-3E2E-6052-E34E-25A3F5D91904}"/>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292FA193-3D59-E664-6C0E-02305D63894A}"/>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43</a:t>
            </a:fld>
            <a:endParaRPr lang="en-US">
              <a:ea typeface="Quicksand SemiBold"/>
              <a:cs typeface="Quicksand SemiBold"/>
              <a:sym typeface="Quicksand SemiBold"/>
            </a:endParaRPr>
          </a:p>
        </p:txBody>
      </p:sp>
      <p:pic>
        <p:nvPicPr>
          <p:cNvPr id="14" name="Afbeelding 13">
            <a:extLst>
              <a:ext uri="{FF2B5EF4-FFF2-40B4-BE49-F238E27FC236}">
                <a16:creationId xmlns:a16="http://schemas.microsoft.com/office/drawing/2014/main" id="{E7FF1541-CE33-8DDC-AA5B-CE98564D2655}"/>
              </a:ext>
            </a:extLst>
          </p:cNvPr>
          <p:cNvPicPr>
            <a:picLocks noChangeAspect="1"/>
          </p:cNvPicPr>
          <p:nvPr/>
        </p:nvPicPr>
        <p:blipFill rotWithShape="1">
          <a:blip r:embed="rId3"/>
          <a:srcRect l="29597" t="15627" r="16451" b="6075"/>
          <a:stretch/>
        </p:blipFill>
        <p:spPr>
          <a:xfrm>
            <a:off x="648928" y="895026"/>
            <a:ext cx="7234884" cy="5906070"/>
          </a:xfrm>
          <a:prstGeom prst="rect">
            <a:avLst/>
          </a:prstGeom>
        </p:spPr>
      </p:pic>
      <p:sp>
        <p:nvSpPr>
          <p:cNvPr id="15" name="Vrije vorm: vorm 14">
            <a:extLst>
              <a:ext uri="{FF2B5EF4-FFF2-40B4-BE49-F238E27FC236}">
                <a16:creationId xmlns:a16="http://schemas.microsoft.com/office/drawing/2014/main" id="{431CC313-2FD7-ABC9-49BA-B97FF584F9E5}"/>
              </a:ext>
            </a:extLst>
          </p:cNvPr>
          <p:cNvSpPr/>
          <p:nvPr/>
        </p:nvSpPr>
        <p:spPr>
          <a:xfrm>
            <a:off x="6005944" y="4070555"/>
            <a:ext cx="366051" cy="1170039"/>
          </a:xfrm>
          <a:custGeom>
            <a:avLst/>
            <a:gdLst>
              <a:gd name="connsiteX0" fmla="*/ 109721 w 366051"/>
              <a:gd name="connsiteY0" fmla="*/ 1170039 h 1170039"/>
              <a:gd name="connsiteX1" fmla="*/ 1566 w 366051"/>
              <a:gd name="connsiteY1" fmla="*/ 924232 h 1170039"/>
              <a:gd name="connsiteX2" fmla="*/ 60559 w 366051"/>
              <a:gd name="connsiteY2" fmla="*/ 599768 h 1170039"/>
              <a:gd name="connsiteX3" fmla="*/ 257204 w 366051"/>
              <a:gd name="connsiteY3" fmla="*/ 530942 h 1170039"/>
              <a:gd name="connsiteX4" fmla="*/ 365359 w 366051"/>
              <a:gd name="connsiteY4" fmla="*/ 373626 h 1170039"/>
              <a:gd name="connsiteX5" fmla="*/ 306366 w 366051"/>
              <a:gd name="connsiteY5" fmla="*/ 167148 h 1170039"/>
              <a:gd name="connsiteX6" fmla="*/ 365359 w 366051"/>
              <a:gd name="connsiteY6" fmla="*/ 0 h 117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051" h="1170039">
                <a:moveTo>
                  <a:pt x="109721" y="1170039"/>
                </a:moveTo>
                <a:cubicBezTo>
                  <a:pt x="59740" y="1094658"/>
                  <a:pt x="9760" y="1019277"/>
                  <a:pt x="1566" y="924232"/>
                </a:cubicBezTo>
                <a:cubicBezTo>
                  <a:pt x="-6628" y="829187"/>
                  <a:pt x="17953" y="665316"/>
                  <a:pt x="60559" y="599768"/>
                </a:cubicBezTo>
                <a:cubicBezTo>
                  <a:pt x="103165" y="534220"/>
                  <a:pt x="206404" y="568632"/>
                  <a:pt x="257204" y="530942"/>
                </a:cubicBezTo>
                <a:cubicBezTo>
                  <a:pt x="308004" y="493252"/>
                  <a:pt x="357165" y="434258"/>
                  <a:pt x="365359" y="373626"/>
                </a:cubicBezTo>
                <a:cubicBezTo>
                  <a:pt x="373553" y="312994"/>
                  <a:pt x="306366" y="229419"/>
                  <a:pt x="306366" y="167148"/>
                </a:cubicBezTo>
                <a:cubicBezTo>
                  <a:pt x="306366" y="104877"/>
                  <a:pt x="335862" y="52438"/>
                  <a:pt x="365359" y="0"/>
                </a:cubicBez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BA8B3ADD-0122-CD78-ABA9-E74BE4875D99}"/>
              </a:ext>
            </a:extLst>
          </p:cNvPr>
          <p:cNvSpPr txBox="1"/>
          <p:nvPr/>
        </p:nvSpPr>
        <p:spPr>
          <a:xfrm rot="17747188">
            <a:off x="5998572" y="4485728"/>
            <a:ext cx="865943" cy="230832"/>
          </a:xfrm>
          <a:prstGeom prst="rect">
            <a:avLst/>
          </a:prstGeom>
          <a:noFill/>
        </p:spPr>
        <p:txBody>
          <a:bodyPr wrap="none" rtlCol="0">
            <a:spAutoFit/>
          </a:bodyPr>
          <a:lstStyle/>
          <a:p>
            <a:r>
              <a:rPr lang="nl-NL" sz="900">
                <a:solidFill>
                  <a:schemeClr val="bg1"/>
                </a:solidFill>
                <a:latin typeface="Figtree" pitchFamily="2" charset="0"/>
              </a:rPr>
              <a:t>Basiliekstraat</a:t>
            </a:r>
            <a:endParaRPr lang="nl-BE" sz="900">
              <a:solidFill>
                <a:schemeClr val="bg1"/>
              </a:solidFill>
              <a:latin typeface="Figtree" pitchFamily="2" charset="0"/>
            </a:endParaRPr>
          </a:p>
        </p:txBody>
      </p:sp>
      <p:sp>
        <p:nvSpPr>
          <p:cNvPr id="12" name="Tekstvak 11">
            <a:extLst>
              <a:ext uri="{FF2B5EF4-FFF2-40B4-BE49-F238E27FC236}">
                <a16:creationId xmlns:a16="http://schemas.microsoft.com/office/drawing/2014/main" id="{08ACFD60-0526-7ACE-9DAB-6CBAB00528BF}"/>
              </a:ext>
            </a:extLst>
          </p:cNvPr>
          <p:cNvSpPr txBox="1"/>
          <p:nvPr/>
        </p:nvSpPr>
        <p:spPr>
          <a:xfrm rot="17747188">
            <a:off x="4430942" y="3515074"/>
            <a:ext cx="875561" cy="230832"/>
          </a:xfrm>
          <a:prstGeom prst="rect">
            <a:avLst/>
          </a:prstGeom>
          <a:noFill/>
        </p:spPr>
        <p:txBody>
          <a:bodyPr wrap="none" rtlCol="0">
            <a:spAutoFit/>
          </a:bodyPr>
          <a:lstStyle/>
          <a:p>
            <a:r>
              <a:rPr lang="nl-NL" sz="900">
                <a:solidFill>
                  <a:schemeClr val="bg1"/>
                </a:solidFill>
                <a:latin typeface="Figtree" pitchFamily="2" charset="0"/>
              </a:rPr>
              <a:t>Bufferbekken</a:t>
            </a:r>
            <a:endParaRPr lang="nl-BE" sz="900">
              <a:solidFill>
                <a:schemeClr val="bg1"/>
              </a:solidFill>
              <a:latin typeface="Figtree" pitchFamily="2" charset="0"/>
            </a:endParaRPr>
          </a:p>
        </p:txBody>
      </p:sp>
      <p:cxnSp>
        <p:nvCxnSpPr>
          <p:cNvPr id="13" name="Rechte verbindingslijn met pijl 12">
            <a:extLst>
              <a:ext uri="{FF2B5EF4-FFF2-40B4-BE49-F238E27FC236}">
                <a16:creationId xmlns:a16="http://schemas.microsoft.com/office/drawing/2014/main" id="{D903AD52-81CA-ADE7-647D-25C4316D098A}"/>
              </a:ext>
            </a:extLst>
          </p:cNvPr>
          <p:cNvCxnSpPr>
            <a:cxnSpLocks/>
          </p:cNvCxnSpPr>
          <p:nvPr/>
        </p:nvCxnSpPr>
        <p:spPr>
          <a:xfrm>
            <a:off x="6005944" y="1521504"/>
            <a:ext cx="90056" cy="2263418"/>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cxnSp>
        <p:nvCxnSpPr>
          <p:cNvPr id="16" name="Rechte verbindingslijn met pijl 15">
            <a:extLst>
              <a:ext uri="{FF2B5EF4-FFF2-40B4-BE49-F238E27FC236}">
                <a16:creationId xmlns:a16="http://schemas.microsoft.com/office/drawing/2014/main" id="{7148C4B6-3AB0-6AE6-CF69-C24BAE1E0558}"/>
              </a:ext>
            </a:extLst>
          </p:cNvPr>
          <p:cNvCxnSpPr>
            <a:cxnSpLocks/>
          </p:cNvCxnSpPr>
          <p:nvPr/>
        </p:nvCxnSpPr>
        <p:spPr>
          <a:xfrm>
            <a:off x="4667693" y="1871739"/>
            <a:ext cx="520515" cy="1314355"/>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cxnSp>
        <p:nvCxnSpPr>
          <p:cNvPr id="17" name="Rechte verbindingslijn met pijl 16">
            <a:extLst>
              <a:ext uri="{FF2B5EF4-FFF2-40B4-BE49-F238E27FC236}">
                <a16:creationId xmlns:a16="http://schemas.microsoft.com/office/drawing/2014/main" id="{7AE0CEC9-89C0-C46C-C802-B9E637B09820}"/>
              </a:ext>
            </a:extLst>
          </p:cNvPr>
          <p:cNvCxnSpPr>
            <a:cxnSpLocks/>
          </p:cNvCxnSpPr>
          <p:nvPr/>
        </p:nvCxnSpPr>
        <p:spPr>
          <a:xfrm>
            <a:off x="3466214" y="2381693"/>
            <a:ext cx="1201479" cy="1232364"/>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grpSp>
        <p:nvGrpSpPr>
          <p:cNvPr id="18" name="Groep 17">
            <a:extLst>
              <a:ext uri="{FF2B5EF4-FFF2-40B4-BE49-F238E27FC236}">
                <a16:creationId xmlns:a16="http://schemas.microsoft.com/office/drawing/2014/main" id="{D203F75E-4778-2DE6-4D97-18F9E027E92E}"/>
              </a:ext>
            </a:extLst>
          </p:cNvPr>
          <p:cNvGrpSpPr>
            <a:grpSpLocks noChangeAspect="1"/>
          </p:cNvGrpSpPr>
          <p:nvPr/>
        </p:nvGrpSpPr>
        <p:grpSpPr>
          <a:xfrm>
            <a:off x="8017137" y="1939501"/>
            <a:ext cx="3885440" cy="2755760"/>
            <a:chOff x="1023467" y="1860397"/>
            <a:chExt cx="5097076" cy="3615117"/>
          </a:xfrm>
        </p:grpSpPr>
        <p:pic>
          <p:nvPicPr>
            <p:cNvPr id="19" name="Afbeelding 18">
              <a:extLst>
                <a:ext uri="{FF2B5EF4-FFF2-40B4-BE49-F238E27FC236}">
                  <a16:creationId xmlns:a16="http://schemas.microsoft.com/office/drawing/2014/main" id="{9E926A06-BC24-51B3-73FF-FD1D4346EEC5}"/>
                </a:ext>
              </a:extLst>
            </p:cNvPr>
            <p:cNvPicPr>
              <a:picLocks noChangeAspect="1"/>
            </p:cNvPicPr>
            <p:nvPr/>
          </p:nvPicPr>
          <p:blipFill rotWithShape="1">
            <a:blip r:embed="rId4"/>
            <a:srcRect b="29689"/>
            <a:stretch/>
          </p:blipFill>
          <p:spPr>
            <a:xfrm>
              <a:off x="1023467" y="1860397"/>
              <a:ext cx="5097076" cy="3615117"/>
            </a:xfrm>
            <a:prstGeom prst="rect">
              <a:avLst/>
            </a:prstGeom>
          </p:spPr>
        </p:pic>
        <p:sp>
          <p:nvSpPr>
            <p:cNvPr id="20" name="Ovaal 19">
              <a:extLst>
                <a:ext uri="{FF2B5EF4-FFF2-40B4-BE49-F238E27FC236}">
                  <a16:creationId xmlns:a16="http://schemas.microsoft.com/office/drawing/2014/main" id="{20E1661C-BA39-D99B-0F47-D848FCB3FBE3}"/>
                </a:ext>
              </a:extLst>
            </p:cNvPr>
            <p:cNvSpPr/>
            <p:nvPr/>
          </p:nvSpPr>
          <p:spPr>
            <a:xfrm rot="20763708">
              <a:off x="2705099" y="3359728"/>
              <a:ext cx="2638425" cy="609600"/>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4" name="Ovaal 3">
            <a:extLst>
              <a:ext uri="{FF2B5EF4-FFF2-40B4-BE49-F238E27FC236}">
                <a16:creationId xmlns:a16="http://schemas.microsoft.com/office/drawing/2014/main" id="{B9128539-459A-CCA2-58D5-1BDF1DC8CF6A}"/>
              </a:ext>
            </a:extLst>
          </p:cNvPr>
          <p:cNvSpPr/>
          <p:nvPr/>
        </p:nvSpPr>
        <p:spPr>
          <a:xfrm rot="17506499">
            <a:off x="4774043" y="3666014"/>
            <a:ext cx="521405" cy="1222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28D71879-0906-32BA-2E31-F40C9628E585}"/>
              </a:ext>
            </a:extLst>
          </p:cNvPr>
          <p:cNvSpPr/>
          <p:nvPr/>
        </p:nvSpPr>
        <p:spPr>
          <a:xfrm>
            <a:off x="339345" y="9046"/>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ijdelijke aanduiding voor tekst 1">
            <a:extLst>
              <a:ext uri="{FF2B5EF4-FFF2-40B4-BE49-F238E27FC236}">
                <a16:creationId xmlns:a16="http://schemas.microsoft.com/office/drawing/2014/main" id="{2C2DD79E-B844-D1B4-E009-E901E00327E6}"/>
              </a:ext>
            </a:extLst>
          </p:cNvPr>
          <p:cNvSpPr>
            <a:spLocks noGrp="1"/>
          </p:cNvSpPr>
          <p:nvPr>
            <p:ph type="body" sz="quarter" idx="10"/>
          </p:nvPr>
        </p:nvSpPr>
        <p:spPr>
          <a:xfrm>
            <a:off x="1778528" y="342183"/>
            <a:ext cx="8627111" cy="585974"/>
          </a:xfrm>
          <a:noFill/>
        </p:spPr>
        <p:txBody>
          <a:bodyPr/>
          <a:lstStyle/>
          <a:p>
            <a:r>
              <a:rPr lang="nl-NL"/>
              <a:t>  GROTE UITDAGINGEN…</a:t>
            </a:r>
            <a:endParaRPr lang="nl-BE"/>
          </a:p>
        </p:txBody>
      </p:sp>
      <p:pic>
        <p:nvPicPr>
          <p:cNvPr id="27" name="Afbeelding 26" descr="Afbeelding met Graphics, creativiteit, ontwerp&#10;&#10;Automatisch gegenereerde beschrijving">
            <a:extLst>
              <a:ext uri="{FF2B5EF4-FFF2-40B4-BE49-F238E27FC236}">
                <a16:creationId xmlns:a16="http://schemas.microsoft.com/office/drawing/2014/main" id="{46A32183-235E-B16B-0A7E-43D3C76F5B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079" y="207641"/>
            <a:ext cx="850192" cy="1192394"/>
          </a:xfrm>
          <a:prstGeom prst="rect">
            <a:avLst/>
          </a:prstGeom>
        </p:spPr>
      </p:pic>
    </p:spTree>
    <p:extLst>
      <p:ext uri="{BB962C8B-B14F-4D97-AF65-F5344CB8AC3E}">
        <p14:creationId xmlns:p14="http://schemas.microsoft.com/office/powerpoint/2010/main" val="4186600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2A69A-3E2E-6052-E34E-25A3F5D91904}"/>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E7FF1541-CE33-8DDC-AA5B-CE98564D2655}"/>
              </a:ext>
            </a:extLst>
          </p:cNvPr>
          <p:cNvPicPr>
            <a:picLocks noChangeAspect="1"/>
          </p:cNvPicPr>
          <p:nvPr/>
        </p:nvPicPr>
        <p:blipFill rotWithShape="1">
          <a:blip r:embed="rId3"/>
          <a:srcRect l="29597" t="15627" r="16451" b="6075"/>
          <a:stretch/>
        </p:blipFill>
        <p:spPr>
          <a:xfrm>
            <a:off x="648928" y="895026"/>
            <a:ext cx="7234884" cy="5906070"/>
          </a:xfrm>
          <a:prstGeom prst="rect">
            <a:avLst/>
          </a:prstGeom>
        </p:spPr>
      </p:pic>
      <p:sp>
        <p:nvSpPr>
          <p:cNvPr id="18" name="Ovaal 17">
            <a:extLst>
              <a:ext uri="{FF2B5EF4-FFF2-40B4-BE49-F238E27FC236}">
                <a16:creationId xmlns:a16="http://schemas.microsoft.com/office/drawing/2014/main" id="{05345543-B5C8-078D-A550-78AC00DF4B9B}"/>
              </a:ext>
            </a:extLst>
          </p:cNvPr>
          <p:cNvSpPr/>
          <p:nvPr/>
        </p:nvSpPr>
        <p:spPr>
          <a:xfrm>
            <a:off x="339345" y="9046"/>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dianummer 5">
            <a:extLst>
              <a:ext uri="{FF2B5EF4-FFF2-40B4-BE49-F238E27FC236}">
                <a16:creationId xmlns:a16="http://schemas.microsoft.com/office/drawing/2014/main" id="{292FA193-3D59-E664-6C0E-02305D63894A}"/>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44</a:t>
            </a:fld>
            <a:endParaRPr lang="en-US">
              <a:ea typeface="Quicksand SemiBold"/>
              <a:cs typeface="Quicksand SemiBold"/>
              <a:sym typeface="Quicksand SemiBold"/>
            </a:endParaRPr>
          </a:p>
        </p:txBody>
      </p:sp>
      <p:sp>
        <p:nvSpPr>
          <p:cNvPr id="15" name="Vrije vorm: vorm 14">
            <a:extLst>
              <a:ext uri="{FF2B5EF4-FFF2-40B4-BE49-F238E27FC236}">
                <a16:creationId xmlns:a16="http://schemas.microsoft.com/office/drawing/2014/main" id="{431CC313-2FD7-ABC9-49BA-B97FF584F9E5}"/>
              </a:ext>
            </a:extLst>
          </p:cNvPr>
          <p:cNvSpPr/>
          <p:nvPr/>
        </p:nvSpPr>
        <p:spPr>
          <a:xfrm>
            <a:off x="6005944" y="4070555"/>
            <a:ext cx="366051" cy="1170039"/>
          </a:xfrm>
          <a:custGeom>
            <a:avLst/>
            <a:gdLst>
              <a:gd name="connsiteX0" fmla="*/ 109721 w 366051"/>
              <a:gd name="connsiteY0" fmla="*/ 1170039 h 1170039"/>
              <a:gd name="connsiteX1" fmla="*/ 1566 w 366051"/>
              <a:gd name="connsiteY1" fmla="*/ 924232 h 1170039"/>
              <a:gd name="connsiteX2" fmla="*/ 60559 w 366051"/>
              <a:gd name="connsiteY2" fmla="*/ 599768 h 1170039"/>
              <a:gd name="connsiteX3" fmla="*/ 257204 w 366051"/>
              <a:gd name="connsiteY3" fmla="*/ 530942 h 1170039"/>
              <a:gd name="connsiteX4" fmla="*/ 365359 w 366051"/>
              <a:gd name="connsiteY4" fmla="*/ 373626 h 1170039"/>
              <a:gd name="connsiteX5" fmla="*/ 306366 w 366051"/>
              <a:gd name="connsiteY5" fmla="*/ 167148 h 1170039"/>
              <a:gd name="connsiteX6" fmla="*/ 365359 w 366051"/>
              <a:gd name="connsiteY6" fmla="*/ 0 h 117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051" h="1170039">
                <a:moveTo>
                  <a:pt x="109721" y="1170039"/>
                </a:moveTo>
                <a:cubicBezTo>
                  <a:pt x="59740" y="1094658"/>
                  <a:pt x="9760" y="1019277"/>
                  <a:pt x="1566" y="924232"/>
                </a:cubicBezTo>
                <a:cubicBezTo>
                  <a:pt x="-6628" y="829187"/>
                  <a:pt x="17953" y="665316"/>
                  <a:pt x="60559" y="599768"/>
                </a:cubicBezTo>
                <a:cubicBezTo>
                  <a:pt x="103165" y="534220"/>
                  <a:pt x="206404" y="568632"/>
                  <a:pt x="257204" y="530942"/>
                </a:cubicBezTo>
                <a:cubicBezTo>
                  <a:pt x="308004" y="493252"/>
                  <a:pt x="357165" y="434258"/>
                  <a:pt x="365359" y="373626"/>
                </a:cubicBezTo>
                <a:cubicBezTo>
                  <a:pt x="373553" y="312994"/>
                  <a:pt x="306366" y="229419"/>
                  <a:pt x="306366" y="167148"/>
                </a:cubicBezTo>
                <a:cubicBezTo>
                  <a:pt x="306366" y="104877"/>
                  <a:pt x="335862" y="52438"/>
                  <a:pt x="365359" y="0"/>
                </a:cubicBez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Ovaal 2">
            <a:extLst>
              <a:ext uri="{FF2B5EF4-FFF2-40B4-BE49-F238E27FC236}">
                <a16:creationId xmlns:a16="http://schemas.microsoft.com/office/drawing/2014/main" id="{33F18C2D-0B38-E88E-1BEA-E0FB9C363EA3}"/>
              </a:ext>
            </a:extLst>
          </p:cNvPr>
          <p:cNvSpPr/>
          <p:nvPr/>
        </p:nvSpPr>
        <p:spPr>
          <a:xfrm rot="17506499">
            <a:off x="4774043" y="3666014"/>
            <a:ext cx="521405" cy="1222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BA8B3ADD-0122-CD78-ABA9-E74BE4875D99}"/>
              </a:ext>
            </a:extLst>
          </p:cNvPr>
          <p:cNvSpPr txBox="1"/>
          <p:nvPr/>
        </p:nvSpPr>
        <p:spPr>
          <a:xfrm rot="17747188">
            <a:off x="5998572" y="4485728"/>
            <a:ext cx="865943" cy="230832"/>
          </a:xfrm>
          <a:prstGeom prst="rect">
            <a:avLst/>
          </a:prstGeom>
          <a:noFill/>
        </p:spPr>
        <p:txBody>
          <a:bodyPr wrap="none" rtlCol="0">
            <a:spAutoFit/>
          </a:bodyPr>
          <a:lstStyle/>
          <a:p>
            <a:r>
              <a:rPr lang="nl-NL" sz="900">
                <a:solidFill>
                  <a:schemeClr val="bg1"/>
                </a:solidFill>
                <a:latin typeface="Figtree" pitchFamily="2" charset="0"/>
              </a:rPr>
              <a:t>Basiliekstraat</a:t>
            </a:r>
            <a:endParaRPr lang="nl-BE" sz="900">
              <a:solidFill>
                <a:schemeClr val="bg1"/>
              </a:solidFill>
              <a:latin typeface="Figtree" pitchFamily="2" charset="0"/>
            </a:endParaRPr>
          </a:p>
        </p:txBody>
      </p:sp>
      <p:sp>
        <p:nvSpPr>
          <p:cNvPr id="12" name="Tekstvak 11">
            <a:extLst>
              <a:ext uri="{FF2B5EF4-FFF2-40B4-BE49-F238E27FC236}">
                <a16:creationId xmlns:a16="http://schemas.microsoft.com/office/drawing/2014/main" id="{08ACFD60-0526-7ACE-9DAB-6CBAB00528BF}"/>
              </a:ext>
            </a:extLst>
          </p:cNvPr>
          <p:cNvSpPr txBox="1"/>
          <p:nvPr/>
        </p:nvSpPr>
        <p:spPr>
          <a:xfrm rot="17747188">
            <a:off x="4430942" y="3515074"/>
            <a:ext cx="875561" cy="230832"/>
          </a:xfrm>
          <a:prstGeom prst="rect">
            <a:avLst/>
          </a:prstGeom>
          <a:noFill/>
        </p:spPr>
        <p:txBody>
          <a:bodyPr wrap="none" rtlCol="0">
            <a:spAutoFit/>
          </a:bodyPr>
          <a:lstStyle/>
          <a:p>
            <a:r>
              <a:rPr lang="nl-NL" sz="900">
                <a:solidFill>
                  <a:schemeClr val="bg1"/>
                </a:solidFill>
                <a:latin typeface="Figtree" pitchFamily="2" charset="0"/>
              </a:rPr>
              <a:t>Bufferbekken</a:t>
            </a:r>
            <a:endParaRPr lang="nl-BE" sz="900">
              <a:solidFill>
                <a:schemeClr val="bg1"/>
              </a:solidFill>
              <a:latin typeface="Figtree" pitchFamily="2" charset="0"/>
            </a:endParaRPr>
          </a:p>
        </p:txBody>
      </p:sp>
      <p:cxnSp>
        <p:nvCxnSpPr>
          <p:cNvPr id="13" name="Rechte verbindingslijn met pijl 12">
            <a:extLst>
              <a:ext uri="{FF2B5EF4-FFF2-40B4-BE49-F238E27FC236}">
                <a16:creationId xmlns:a16="http://schemas.microsoft.com/office/drawing/2014/main" id="{D903AD52-81CA-ADE7-647D-25C4316D098A}"/>
              </a:ext>
            </a:extLst>
          </p:cNvPr>
          <p:cNvCxnSpPr>
            <a:cxnSpLocks/>
          </p:cNvCxnSpPr>
          <p:nvPr/>
        </p:nvCxnSpPr>
        <p:spPr>
          <a:xfrm>
            <a:off x="6005944" y="1521504"/>
            <a:ext cx="90056" cy="2263418"/>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cxnSp>
        <p:nvCxnSpPr>
          <p:cNvPr id="16" name="Rechte verbindingslijn met pijl 15">
            <a:extLst>
              <a:ext uri="{FF2B5EF4-FFF2-40B4-BE49-F238E27FC236}">
                <a16:creationId xmlns:a16="http://schemas.microsoft.com/office/drawing/2014/main" id="{7148C4B6-3AB0-6AE6-CF69-C24BAE1E0558}"/>
              </a:ext>
            </a:extLst>
          </p:cNvPr>
          <p:cNvCxnSpPr>
            <a:cxnSpLocks/>
          </p:cNvCxnSpPr>
          <p:nvPr/>
        </p:nvCxnSpPr>
        <p:spPr>
          <a:xfrm>
            <a:off x="4667693" y="1871739"/>
            <a:ext cx="520515" cy="1314355"/>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cxnSp>
        <p:nvCxnSpPr>
          <p:cNvPr id="17" name="Rechte verbindingslijn met pijl 16">
            <a:extLst>
              <a:ext uri="{FF2B5EF4-FFF2-40B4-BE49-F238E27FC236}">
                <a16:creationId xmlns:a16="http://schemas.microsoft.com/office/drawing/2014/main" id="{7AE0CEC9-89C0-C46C-C802-B9E637B09820}"/>
              </a:ext>
            </a:extLst>
          </p:cNvPr>
          <p:cNvCxnSpPr>
            <a:cxnSpLocks/>
          </p:cNvCxnSpPr>
          <p:nvPr/>
        </p:nvCxnSpPr>
        <p:spPr>
          <a:xfrm>
            <a:off x="3466214" y="2381693"/>
            <a:ext cx="1201479" cy="1232364"/>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sp>
        <p:nvSpPr>
          <p:cNvPr id="10" name="Tijdelijke aanduiding voor tekst 1">
            <a:extLst>
              <a:ext uri="{FF2B5EF4-FFF2-40B4-BE49-F238E27FC236}">
                <a16:creationId xmlns:a16="http://schemas.microsoft.com/office/drawing/2014/main" id="{123DA244-FF33-6592-5474-1C2A5D3E2E44}"/>
              </a:ext>
            </a:extLst>
          </p:cNvPr>
          <p:cNvSpPr>
            <a:spLocks noGrp="1"/>
          </p:cNvSpPr>
          <p:nvPr>
            <p:ph type="body" sz="quarter" idx="10"/>
          </p:nvPr>
        </p:nvSpPr>
        <p:spPr>
          <a:xfrm>
            <a:off x="1778528" y="342183"/>
            <a:ext cx="8627111" cy="585974"/>
          </a:xfrm>
          <a:noFill/>
        </p:spPr>
        <p:txBody>
          <a:bodyPr/>
          <a:lstStyle/>
          <a:p>
            <a:r>
              <a:rPr lang="nl-NL"/>
              <a:t>  GROTE UITDAGINGEN…</a:t>
            </a:r>
            <a:endParaRPr lang="nl-BE"/>
          </a:p>
        </p:txBody>
      </p:sp>
      <p:pic>
        <p:nvPicPr>
          <p:cNvPr id="11" name="Afbeelding 10" descr="Afbeelding met Graphics, creativiteit, ontwerp&#10;&#10;Automatisch gegenereerde beschrijving">
            <a:extLst>
              <a:ext uri="{FF2B5EF4-FFF2-40B4-BE49-F238E27FC236}">
                <a16:creationId xmlns:a16="http://schemas.microsoft.com/office/drawing/2014/main" id="{7C9178A6-0A14-5ABE-C136-AC22B24C2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79" y="207641"/>
            <a:ext cx="850192" cy="1192394"/>
          </a:xfrm>
          <a:prstGeom prst="rect">
            <a:avLst/>
          </a:prstGeom>
        </p:spPr>
      </p:pic>
      <p:pic>
        <p:nvPicPr>
          <p:cNvPr id="2" name="Afbeelding 1">
            <a:extLst>
              <a:ext uri="{FF2B5EF4-FFF2-40B4-BE49-F238E27FC236}">
                <a16:creationId xmlns:a16="http://schemas.microsoft.com/office/drawing/2014/main" id="{E3AD7BC4-E8C8-1834-941C-7CA708DCCF80}"/>
              </a:ext>
            </a:extLst>
          </p:cNvPr>
          <p:cNvPicPr>
            <a:picLocks noChangeAspect="1"/>
          </p:cNvPicPr>
          <p:nvPr/>
        </p:nvPicPr>
        <p:blipFill>
          <a:blip r:embed="rId5"/>
          <a:stretch>
            <a:fillRect/>
          </a:stretch>
        </p:blipFill>
        <p:spPr>
          <a:xfrm>
            <a:off x="8217920" y="1039686"/>
            <a:ext cx="3613578" cy="4003312"/>
          </a:xfrm>
          <a:prstGeom prst="rect">
            <a:avLst/>
          </a:prstGeom>
        </p:spPr>
      </p:pic>
      <p:sp>
        <p:nvSpPr>
          <p:cNvPr id="19" name="Ovaal 18">
            <a:extLst>
              <a:ext uri="{FF2B5EF4-FFF2-40B4-BE49-F238E27FC236}">
                <a16:creationId xmlns:a16="http://schemas.microsoft.com/office/drawing/2014/main" id="{CAD2BEF4-22BD-4E22-FDE6-DEB5B1E73DC6}"/>
              </a:ext>
            </a:extLst>
          </p:cNvPr>
          <p:cNvSpPr/>
          <p:nvPr/>
        </p:nvSpPr>
        <p:spPr>
          <a:xfrm>
            <a:off x="2590779" y="4553823"/>
            <a:ext cx="1504875" cy="1307506"/>
          </a:xfrm>
          <a:prstGeom prst="ellipse">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2" name="Rechte verbindingslijn met pijl 21">
            <a:extLst>
              <a:ext uri="{FF2B5EF4-FFF2-40B4-BE49-F238E27FC236}">
                <a16:creationId xmlns:a16="http://schemas.microsoft.com/office/drawing/2014/main" id="{E77ACF45-7905-8B07-3A26-DB358C978A38}"/>
              </a:ext>
            </a:extLst>
          </p:cNvPr>
          <p:cNvCxnSpPr>
            <a:cxnSpLocks/>
          </p:cNvCxnSpPr>
          <p:nvPr/>
        </p:nvCxnSpPr>
        <p:spPr>
          <a:xfrm>
            <a:off x="1778528" y="2626157"/>
            <a:ext cx="1388954" cy="1843430"/>
          </a:xfrm>
          <a:prstGeom prst="straightConnector1">
            <a:avLst/>
          </a:prstGeom>
          <a:ln w="38100">
            <a:solidFill>
              <a:srgbClr val="B2E1E9"/>
            </a:solidFill>
            <a:prstDash val="sysDot"/>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52227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B0A8D-022F-83AF-870A-2EC80258E3A6}"/>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91CA23C-72AA-AF90-94CA-91025C0D8819}"/>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45</a:t>
            </a:fld>
            <a:endParaRPr lang="en-US">
              <a:ea typeface="Quicksand SemiBold"/>
              <a:cs typeface="Quicksand SemiBold"/>
              <a:sym typeface="Quicksand SemiBold"/>
            </a:endParaRPr>
          </a:p>
        </p:txBody>
      </p:sp>
      <p:sp>
        <p:nvSpPr>
          <p:cNvPr id="17" name="Ovaal 16">
            <a:extLst>
              <a:ext uri="{FF2B5EF4-FFF2-40B4-BE49-F238E27FC236}">
                <a16:creationId xmlns:a16="http://schemas.microsoft.com/office/drawing/2014/main" id="{A6165B93-73B5-EBDE-35CE-0F0900C245B0}"/>
              </a:ext>
            </a:extLst>
          </p:cNvPr>
          <p:cNvSpPr/>
          <p:nvPr/>
        </p:nvSpPr>
        <p:spPr>
          <a:xfrm>
            <a:off x="8413934" y="177912"/>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Tijdelijke aanduiding voor inhoud 2">
            <a:extLst>
              <a:ext uri="{FF2B5EF4-FFF2-40B4-BE49-F238E27FC236}">
                <a16:creationId xmlns:a16="http://schemas.microsoft.com/office/drawing/2014/main" id="{739A254E-B540-3C56-ECFF-A990D70C17C2}"/>
              </a:ext>
            </a:extLst>
          </p:cNvPr>
          <p:cNvSpPr txBox="1">
            <a:spLocks/>
          </p:cNvSpPr>
          <p:nvPr/>
        </p:nvSpPr>
        <p:spPr>
          <a:xfrm>
            <a:off x="1562116" y="4364789"/>
            <a:ext cx="2849184" cy="690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64C2D2"/>
                </a:solidFill>
                <a:latin typeface="Figtree" pitchFamily="2" charset="0"/>
                <a:cs typeface="Segoe UI" panose="020B0502040204020203" pitchFamily="34" charset="0"/>
              </a:rPr>
              <a:t>Hevige regenval</a:t>
            </a:r>
          </a:p>
          <a:p>
            <a:pPr marL="0" indent="0" algn="ctr">
              <a:spcBef>
                <a:spcPts val="0"/>
              </a:spcBef>
              <a:buNone/>
            </a:pPr>
            <a:r>
              <a:rPr lang="nl-NL" sz="1800" b="1">
                <a:solidFill>
                  <a:srgbClr val="64C2D2"/>
                </a:solidFill>
                <a:latin typeface="Figtree" pitchFamily="2" charset="0"/>
                <a:cs typeface="Segoe UI" panose="020B0502040204020203" pitchFamily="34" charset="0"/>
              </a:rPr>
              <a:t>op korte tijd</a:t>
            </a:r>
          </a:p>
          <a:p>
            <a:pPr marL="0" indent="0" algn="ctr">
              <a:buFont typeface="Arial" panose="020B0604020202020204" pitchFamily="34" charset="0"/>
              <a:buNone/>
            </a:pPr>
            <a:endParaRPr lang="nl-BE" sz="2000" b="1">
              <a:solidFill>
                <a:srgbClr val="64C2D2"/>
              </a:solidFill>
              <a:latin typeface="Figtree" pitchFamily="2" charset="0"/>
              <a:cs typeface="Segoe UI" panose="020B0502040204020203" pitchFamily="34" charset="0"/>
            </a:endParaRPr>
          </a:p>
        </p:txBody>
      </p:sp>
      <p:sp>
        <p:nvSpPr>
          <p:cNvPr id="36" name="Tijdelijke aanduiding voor inhoud 2">
            <a:extLst>
              <a:ext uri="{FF2B5EF4-FFF2-40B4-BE49-F238E27FC236}">
                <a16:creationId xmlns:a16="http://schemas.microsoft.com/office/drawing/2014/main" id="{7A627153-9361-FA65-D398-E5FF84377FF8}"/>
              </a:ext>
            </a:extLst>
          </p:cNvPr>
          <p:cNvSpPr txBox="1">
            <a:spLocks/>
          </p:cNvSpPr>
          <p:nvPr/>
        </p:nvSpPr>
        <p:spPr>
          <a:xfrm>
            <a:off x="4692138" y="4364789"/>
            <a:ext cx="3161283" cy="690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64C2D2"/>
                </a:solidFill>
                <a:latin typeface="Figtree" pitchFamily="2" charset="0"/>
                <a:cs typeface="Segoe UI" panose="020B0502040204020203" pitchFamily="34" charset="0"/>
              </a:rPr>
              <a:t>Beken en rivieren overstromen</a:t>
            </a:r>
          </a:p>
          <a:p>
            <a:pPr marL="0" indent="0" algn="ctr">
              <a:buFont typeface="Arial" panose="020B0604020202020204" pitchFamily="34" charset="0"/>
              <a:buNone/>
            </a:pPr>
            <a:endParaRPr lang="nl-BE" sz="700" b="1">
              <a:solidFill>
                <a:srgbClr val="64C2D2"/>
              </a:solidFill>
              <a:latin typeface="Figtree" pitchFamily="2" charset="0"/>
              <a:cs typeface="Segoe UI" panose="020B0502040204020203" pitchFamily="34" charset="0"/>
            </a:endParaRPr>
          </a:p>
        </p:txBody>
      </p:sp>
      <p:sp>
        <p:nvSpPr>
          <p:cNvPr id="41" name="Tijdelijke aanduiding voor inhoud 2">
            <a:extLst>
              <a:ext uri="{FF2B5EF4-FFF2-40B4-BE49-F238E27FC236}">
                <a16:creationId xmlns:a16="http://schemas.microsoft.com/office/drawing/2014/main" id="{9896092D-7CDE-6891-6FD0-F71335F1D9FC}"/>
              </a:ext>
            </a:extLst>
          </p:cNvPr>
          <p:cNvSpPr txBox="1">
            <a:spLocks/>
          </p:cNvSpPr>
          <p:nvPr/>
        </p:nvSpPr>
        <p:spPr>
          <a:xfrm>
            <a:off x="8130773" y="4395730"/>
            <a:ext cx="3073954" cy="590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64C2D2"/>
                </a:solidFill>
                <a:latin typeface="Figtree" pitchFamily="2" charset="0"/>
                <a:cs typeface="Segoe UI" panose="020B0502040204020203" pitchFamily="34" charset="0"/>
              </a:rPr>
              <a:t>Stijgende zeespiegel</a:t>
            </a:r>
          </a:p>
        </p:txBody>
      </p:sp>
      <p:sp>
        <p:nvSpPr>
          <p:cNvPr id="7" name="Tijdelijke aanduiding voor tekst 1">
            <a:extLst>
              <a:ext uri="{FF2B5EF4-FFF2-40B4-BE49-F238E27FC236}">
                <a16:creationId xmlns:a16="http://schemas.microsoft.com/office/drawing/2014/main" id="{5E2BC5BA-16CA-3259-F5EF-39A375DBFCA1}"/>
              </a:ext>
            </a:extLst>
          </p:cNvPr>
          <p:cNvSpPr>
            <a:spLocks noGrp="1"/>
          </p:cNvSpPr>
          <p:nvPr>
            <p:ph type="body" sz="quarter" idx="10"/>
          </p:nvPr>
        </p:nvSpPr>
        <p:spPr>
          <a:xfrm>
            <a:off x="1361840" y="596829"/>
            <a:ext cx="8627111" cy="585974"/>
          </a:xfrm>
          <a:noFill/>
        </p:spPr>
        <p:txBody>
          <a:bodyPr/>
          <a:lstStyle/>
          <a:p>
            <a:r>
              <a:rPr lang="nl-NL"/>
              <a:t>  GROTE UITDAGINGEN…</a:t>
            </a:r>
            <a:endParaRPr lang="nl-BE"/>
          </a:p>
        </p:txBody>
      </p:sp>
      <p:sp>
        <p:nvSpPr>
          <p:cNvPr id="9" name="Tijdelijke aanduiding voor tekst 2">
            <a:extLst>
              <a:ext uri="{FF2B5EF4-FFF2-40B4-BE49-F238E27FC236}">
                <a16:creationId xmlns:a16="http://schemas.microsoft.com/office/drawing/2014/main" id="{95870AA5-C22E-D671-C279-E3DB0BE5DBE6}"/>
              </a:ext>
            </a:extLst>
          </p:cNvPr>
          <p:cNvSpPr>
            <a:spLocks noGrp="1"/>
          </p:cNvSpPr>
          <p:nvPr>
            <p:ph type="body" sz="quarter" idx="11"/>
          </p:nvPr>
        </p:nvSpPr>
        <p:spPr>
          <a:xfrm>
            <a:off x="1681210" y="1165548"/>
            <a:ext cx="9982105" cy="383731"/>
          </a:xfrm>
        </p:spPr>
        <p:txBody>
          <a:bodyPr/>
          <a:lstStyle/>
          <a:p>
            <a:r>
              <a:rPr lang="nl-NL"/>
              <a:t>Water en overstromingen</a:t>
            </a:r>
            <a:endParaRPr lang="nl-BE"/>
          </a:p>
          <a:p>
            <a:endParaRPr lang="nl-BE"/>
          </a:p>
        </p:txBody>
      </p:sp>
      <p:pic>
        <p:nvPicPr>
          <p:cNvPr id="14" name="Afbeelding 13" descr="Afbeelding met Graphics, creativiteit, ontwerp&#10;&#10;Automatisch gegenereerde beschrijving">
            <a:extLst>
              <a:ext uri="{FF2B5EF4-FFF2-40B4-BE49-F238E27FC236}">
                <a16:creationId xmlns:a16="http://schemas.microsoft.com/office/drawing/2014/main" id="{8EE1FBE6-AAE1-923E-439B-EA059C3BA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4" y="439137"/>
            <a:ext cx="850192" cy="1192394"/>
          </a:xfrm>
          <a:prstGeom prst="rect">
            <a:avLst/>
          </a:prstGeom>
        </p:spPr>
      </p:pic>
      <p:pic>
        <p:nvPicPr>
          <p:cNvPr id="3" name="Afbeelding 2" descr="Afbeelding met clipart, Graphics, ontwerp, creativiteit&#10;&#10;Automatisch gegenereerde beschrijving">
            <a:extLst>
              <a:ext uri="{FF2B5EF4-FFF2-40B4-BE49-F238E27FC236}">
                <a16:creationId xmlns:a16="http://schemas.microsoft.com/office/drawing/2014/main" id="{248A7297-D82B-C494-C9E3-2E9500806A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8007" y="2742079"/>
            <a:ext cx="1553211" cy="1464456"/>
          </a:xfrm>
          <a:prstGeom prst="rect">
            <a:avLst/>
          </a:prstGeom>
        </p:spPr>
      </p:pic>
      <p:pic>
        <p:nvPicPr>
          <p:cNvPr id="5" name="Afbeelding 4" descr="Afbeelding met Graphics, ontwerp&#10;&#10;Automatisch gegenereerde beschrijving">
            <a:extLst>
              <a:ext uri="{FF2B5EF4-FFF2-40B4-BE49-F238E27FC236}">
                <a16:creationId xmlns:a16="http://schemas.microsoft.com/office/drawing/2014/main" id="{E0E026C0-14A8-82FE-0A41-5B1E5BEB5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8620" y="2730504"/>
            <a:ext cx="1553211" cy="1464456"/>
          </a:xfrm>
          <a:prstGeom prst="rect">
            <a:avLst/>
          </a:prstGeom>
        </p:spPr>
      </p:pic>
      <p:pic>
        <p:nvPicPr>
          <p:cNvPr id="10" name="Afbeelding 9" descr="Afbeelding met Graphics, clipart, ontwerp&#10;&#10;Automatisch gegenereerde beschrijving">
            <a:extLst>
              <a:ext uri="{FF2B5EF4-FFF2-40B4-BE49-F238E27FC236}">
                <a16:creationId xmlns:a16="http://schemas.microsoft.com/office/drawing/2014/main" id="{67B0E3A4-B363-4BB4-4D4A-777AB6381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9015" y="2730504"/>
            <a:ext cx="1923893" cy="1464456"/>
          </a:xfrm>
          <a:prstGeom prst="rect">
            <a:avLst/>
          </a:prstGeom>
        </p:spPr>
      </p:pic>
    </p:spTree>
    <p:extLst>
      <p:ext uri="{BB962C8B-B14F-4D97-AF65-F5344CB8AC3E}">
        <p14:creationId xmlns:p14="http://schemas.microsoft.com/office/powerpoint/2010/main" val="1332706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al 12">
            <a:extLst>
              <a:ext uri="{FF2B5EF4-FFF2-40B4-BE49-F238E27FC236}">
                <a16:creationId xmlns:a16="http://schemas.microsoft.com/office/drawing/2014/main" id="{8097D7E8-6769-2A6B-9D0A-4DABD6B57E60}"/>
              </a:ext>
            </a:extLst>
          </p:cNvPr>
          <p:cNvSpPr/>
          <p:nvPr/>
        </p:nvSpPr>
        <p:spPr>
          <a:xfrm>
            <a:off x="339345" y="9046"/>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46</a:t>
            </a:fld>
            <a:endParaRPr lang="en-US">
              <a:ea typeface="Quicksand SemiBold"/>
              <a:cs typeface="Quicksand SemiBold"/>
              <a:sym typeface="Quicksand SemiBold"/>
            </a:endParaRPr>
          </a:p>
        </p:txBody>
      </p:sp>
      <p:sp>
        <p:nvSpPr>
          <p:cNvPr id="17" name="Ovaal 16">
            <a:extLst>
              <a:ext uri="{FF2B5EF4-FFF2-40B4-BE49-F238E27FC236}">
                <a16:creationId xmlns:a16="http://schemas.microsoft.com/office/drawing/2014/main" id="{9214C4E4-6165-F232-8D87-75E7C28A7A82}"/>
              </a:ext>
            </a:extLst>
          </p:cNvPr>
          <p:cNvSpPr/>
          <p:nvPr/>
        </p:nvSpPr>
        <p:spPr>
          <a:xfrm>
            <a:off x="8413934" y="177912"/>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2">
            <a:extLst>
              <a:ext uri="{FF2B5EF4-FFF2-40B4-BE49-F238E27FC236}">
                <a16:creationId xmlns:a16="http://schemas.microsoft.com/office/drawing/2014/main" id="{16D866E9-3529-2DA7-8D90-CCA39C43204C}"/>
              </a:ext>
            </a:extLst>
          </p:cNvPr>
          <p:cNvSpPr/>
          <p:nvPr/>
        </p:nvSpPr>
        <p:spPr>
          <a:xfrm>
            <a:off x="993370" y="1770586"/>
            <a:ext cx="10530974" cy="4670786"/>
          </a:xfrm>
          <a:prstGeom prst="rect">
            <a:avLst/>
          </a:prstGeom>
          <a:noFill/>
          <a:ln w="19050">
            <a:solidFill>
              <a:srgbClr val="EB50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45EAF959-4150-FAFE-5B22-1B52748665C0}"/>
              </a:ext>
            </a:extLst>
          </p:cNvPr>
          <p:cNvSpPr txBox="1"/>
          <p:nvPr/>
        </p:nvSpPr>
        <p:spPr>
          <a:xfrm>
            <a:off x="1374700" y="3558888"/>
            <a:ext cx="9991639" cy="1200329"/>
          </a:xfrm>
          <a:prstGeom prst="rect">
            <a:avLst/>
          </a:prstGeom>
          <a:noFill/>
        </p:spPr>
        <p:txBody>
          <a:bodyPr wrap="square">
            <a:spAutoFit/>
          </a:bodyPr>
          <a:lstStyle/>
          <a:p>
            <a:r>
              <a:rPr lang="nl-BE">
                <a:solidFill>
                  <a:schemeClr val="tx2"/>
                </a:solidFill>
                <a:latin typeface="Figtree" pitchFamily="2" charset="0"/>
                <a:ea typeface="Calibri" panose="020F0502020204030204" pitchFamily="34" charset="0"/>
                <a:cs typeface="Times New Roman" panose="02020603050405020304" pitchFamily="18" charset="0"/>
              </a:rPr>
              <a:t>Dit waren concrete voorbeelden uit andere gemeentes. </a:t>
            </a:r>
            <a:br>
              <a:rPr lang="nl-BE">
                <a:solidFill>
                  <a:schemeClr val="tx2"/>
                </a:solidFill>
                <a:latin typeface="Figtree" pitchFamily="2" charset="0"/>
                <a:ea typeface="Calibri" panose="020F0502020204030204" pitchFamily="34" charset="0"/>
                <a:cs typeface="Times New Roman" panose="02020603050405020304" pitchFamily="18" charset="0"/>
              </a:rPr>
            </a:br>
            <a:r>
              <a:rPr lang="nl-BE">
                <a:solidFill>
                  <a:schemeClr val="tx2"/>
                </a:solidFill>
                <a:latin typeface="Figtree" pitchFamily="2" charset="0"/>
                <a:ea typeface="Calibri" panose="020F0502020204030204" pitchFamily="34" charset="0"/>
                <a:cs typeface="Times New Roman" panose="02020603050405020304" pitchFamily="18" charset="0"/>
              </a:rPr>
              <a:t>Zoek bij voorkeur voorbeelden uit jouw eigen gemeente en vervang voorgaande voorbeelden.</a:t>
            </a:r>
            <a:endParaRPr lang="nl-BE" sz="1200">
              <a:solidFill>
                <a:schemeClr val="tx2"/>
              </a:solidFill>
              <a:latin typeface="Figtree" pitchFamily="2" charset="0"/>
              <a:ea typeface="Calibri" panose="020F0502020204030204" pitchFamily="34" charset="0"/>
              <a:cs typeface="Times New Roman" panose="02020603050405020304" pitchFamily="18" charset="0"/>
            </a:endParaRPr>
          </a:p>
          <a:p>
            <a:r>
              <a:rPr lang="nl-NL">
                <a:solidFill>
                  <a:schemeClr val="tx2"/>
                </a:solidFill>
                <a:latin typeface="Figtree" pitchFamily="2" charset="0"/>
              </a:rPr>
              <a:t>Probeer in elk geval nog 1 lokaal voorbeeld te vinden over uitdagingen m.b.t. water in de eigen regio (gekende overstromingszones, lokale plannen of projecten).</a:t>
            </a:r>
          </a:p>
        </p:txBody>
      </p:sp>
      <p:sp>
        <p:nvSpPr>
          <p:cNvPr id="8" name="Tijdelijke aanduiding voor tekst 1">
            <a:extLst>
              <a:ext uri="{FF2B5EF4-FFF2-40B4-BE49-F238E27FC236}">
                <a16:creationId xmlns:a16="http://schemas.microsoft.com/office/drawing/2014/main" id="{A5231AEC-FF6E-9C55-5C42-D6776CC1FBE1}"/>
              </a:ext>
            </a:extLst>
          </p:cNvPr>
          <p:cNvSpPr>
            <a:spLocks noGrp="1"/>
          </p:cNvSpPr>
          <p:nvPr>
            <p:ph type="body" sz="quarter" idx="10"/>
          </p:nvPr>
        </p:nvSpPr>
        <p:spPr>
          <a:xfrm>
            <a:off x="1361840" y="596829"/>
            <a:ext cx="8627111" cy="585974"/>
          </a:xfrm>
          <a:noFill/>
        </p:spPr>
        <p:txBody>
          <a:bodyPr/>
          <a:lstStyle/>
          <a:p>
            <a:r>
              <a:rPr lang="nl-NL"/>
              <a:t>  GROTE UITDAGINGEN…</a:t>
            </a:r>
            <a:endParaRPr lang="nl-BE"/>
          </a:p>
        </p:txBody>
      </p:sp>
      <p:sp>
        <p:nvSpPr>
          <p:cNvPr id="14" name="Tijdelijke aanduiding voor tekst 2">
            <a:extLst>
              <a:ext uri="{FF2B5EF4-FFF2-40B4-BE49-F238E27FC236}">
                <a16:creationId xmlns:a16="http://schemas.microsoft.com/office/drawing/2014/main" id="{D5B4E65B-F67E-615F-136D-70A61D20B6C6}"/>
              </a:ext>
            </a:extLst>
          </p:cNvPr>
          <p:cNvSpPr>
            <a:spLocks noGrp="1"/>
          </p:cNvSpPr>
          <p:nvPr>
            <p:ph type="body" sz="quarter" idx="11"/>
          </p:nvPr>
        </p:nvSpPr>
        <p:spPr>
          <a:xfrm>
            <a:off x="1681210" y="1165548"/>
            <a:ext cx="9982105" cy="383731"/>
          </a:xfrm>
        </p:spPr>
        <p:txBody>
          <a:bodyPr/>
          <a:lstStyle/>
          <a:p>
            <a:r>
              <a:rPr lang="nl-NL"/>
              <a:t>Water en overstromingen</a:t>
            </a:r>
            <a:endParaRPr lang="nl-BE"/>
          </a:p>
        </p:txBody>
      </p:sp>
      <p:pic>
        <p:nvPicPr>
          <p:cNvPr id="16" name="Afbeelding 15" descr="Afbeelding met Graphics, creativiteit, ontwerp&#10;&#10;Automatisch gegenereerde beschrijving">
            <a:extLst>
              <a:ext uri="{FF2B5EF4-FFF2-40B4-BE49-F238E27FC236}">
                <a16:creationId xmlns:a16="http://schemas.microsoft.com/office/drawing/2014/main" id="{0C95F4ED-2257-ACD3-B6CF-5EAF76D10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4" y="439137"/>
            <a:ext cx="850192" cy="1192394"/>
          </a:xfrm>
          <a:prstGeom prst="rect">
            <a:avLst/>
          </a:prstGeom>
        </p:spPr>
      </p:pic>
    </p:spTree>
    <p:extLst>
      <p:ext uri="{BB962C8B-B14F-4D97-AF65-F5344CB8AC3E}">
        <p14:creationId xmlns:p14="http://schemas.microsoft.com/office/powerpoint/2010/main" val="2613247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47</a:t>
            </a:fld>
            <a:endParaRPr lang="en-US">
              <a:ea typeface="Quicksand SemiBold"/>
              <a:cs typeface="Quicksand SemiBold"/>
              <a:sym typeface="Quicksand SemiBold"/>
            </a:endParaRPr>
          </a:p>
        </p:txBody>
      </p:sp>
      <p:sp>
        <p:nvSpPr>
          <p:cNvPr id="17" name="Ovaal 16">
            <a:extLst>
              <a:ext uri="{FF2B5EF4-FFF2-40B4-BE49-F238E27FC236}">
                <a16:creationId xmlns:a16="http://schemas.microsoft.com/office/drawing/2014/main" id="{9214C4E4-6165-F232-8D87-75E7C28A7A82}"/>
              </a:ext>
            </a:extLst>
          </p:cNvPr>
          <p:cNvSpPr/>
          <p:nvPr/>
        </p:nvSpPr>
        <p:spPr>
          <a:xfrm>
            <a:off x="8413934" y="177912"/>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8E873A00-968C-D732-DB42-317D80957BF5}"/>
              </a:ext>
            </a:extLst>
          </p:cNvPr>
          <p:cNvPicPr>
            <a:picLocks noChangeAspect="1"/>
          </p:cNvPicPr>
          <p:nvPr/>
        </p:nvPicPr>
        <p:blipFill rotWithShape="1">
          <a:blip r:embed="rId3"/>
          <a:srcRect l="26875" t="44144" r="41875" b="8889"/>
          <a:stretch/>
        </p:blipFill>
        <p:spPr>
          <a:xfrm>
            <a:off x="2997314" y="2623457"/>
            <a:ext cx="4709771" cy="3981682"/>
          </a:xfrm>
          <a:prstGeom prst="rect">
            <a:avLst/>
          </a:prstGeom>
        </p:spPr>
      </p:pic>
      <p:pic>
        <p:nvPicPr>
          <p:cNvPr id="8" name="Afbeelding 7">
            <a:extLst>
              <a:ext uri="{FF2B5EF4-FFF2-40B4-BE49-F238E27FC236}">
                <a16:creationId xmlns:a16="http://schemas.microsoft.com/office/drawing/2014/main" id="{C0500D7F-7B37-07F5-4244-A4537CE36670}"/>
              </a:ext>
            </a:extLst>
          </p:cNvPr>
          <p:cNvPicPr>
            <a:picLocks noChangeAspect="1"/>
          </p:cNvPicPr>
          <p:nvPr/>
        </p:nvPicPr>
        <p:blipFill rotWithShape="1">
          <a:blip r:embed="rId3"/>
          <a:srcRect l="26875" t="12857" r="43788" b="76968"/>
          <a:stretch/>
        </p:blipFill>
        <p:spPr>
          <a:xfrm>
            <a:off x="2997315" y="1539419"/>
            <a:ext cx="4886497" cy="953410"/>
          </a:xfrm>
          <a:prstGeom prst="rect">
            <a:avLst/>
          </a:prstGeom>
        </p:spPr>
      </p:pic>
      <p:sp>
        <p:nvSpPr>
          <p:cNvPr id="11" name="Tijdelijke aanduiding voor tekst 1">
            <a:extLst>
              <a:ext uri="{FF2B5EF4-FFF2-40B4-BE49-F238E27FC236}">
                <a16:creationId xmlns:a16="http://schemas.microsoft.com/office/drawing/2014/main" id="{E74F9E4D-ED74-0D2D-A339-7DC78C1E20DB}"/>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12" name="Tijdelijke aanduiding voor tekst 2">
            <a:extLst>
              <a:ext uri="{FF2B5EF4-FFF2-40B4-BE49-F238E27FC236}">
                <a16:creationId xmlns:a16="http://schemas.microsoft.com/office/drawing/2014/main" id="{76D1F0B0-2051-0902-E8AE-4DF2AF1D9D92}"/>
              </a:ext>
            </a:extLst>
          </p:cNvPr>
          <p:cNvSpPr>
            <a:spLocks noGrp="1"/>
          </p:cNvSpPr>
          <p:nvPr>
            <p:ph type="body" sz="quarter" idx="11"/>
          </p:nvPr>
        </p:nvSpPr>
        <p:spPr>
          <a:xfrm>
            <a:off x="2005300" y="968778"/>
            <a:ext cx="9982105" cy="383731"/>
          </a:xfrm>
        </p:spPr>
        <p:txBody>
          <a:bodyPr/>
          <a:lstStyle/>
          <a:p>
            <a:r>
              <a:rPr lang="nl-NL"/>
              <a:t>Hitte en droogte</a:t>
            </a:r>
            <a:endParaRPr lang="nl-BE"/>
          </a:p>
        </p:txBody>
      </p:sp>
      <p:pic>
        <p:nvPicPr>
          <p:cNvPr id="4" name="Afbeelding 3" descr="Afbeelding met cirkel, tandwiel, creativiteit, ontwerp&#10;&#10;Automatisch gegenereerde beschrijving">
            <a:extLst>
              <a:ext uri="{FF2B5EF4-FFF2-40B4-BE49-F238E27FC236}">
                <a16:creationId xmlns:a16="http://schemas.microsoft.com/office/drawing/2014/main" id="{CFA28EB3-FB0B-AE32-C6CA-F8037BCEE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67" y="312534"/>
            <a:ext cx="1030280" cy="1035819"/>
          </a:xfrm>
          <a:prstGeom prst="rect">
            <a:avLst/>
          </a:prstGeom>
        </p:spPr>
      </p:pic>
    </p:spTree>
    <p:extLst>
      <p:ext uri="{BB962C8B-B14F-4D97-AF65-F5344CB8AC3E}">
        <p14:creationId xmlns:p14="http://schemas.microsoft.com/office/powerpoint/2010/main" val="2126045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48</a:t>
            </a:fld>
            <a:endParaRPr lang="en-US">
              <a:ea typeface="Quicksand SemiBold"/>
              <a:cs typeface="Quicksand SemiBold"/>
              <a:sym typeface="Quicksand SemiBold"/>
            </a:endParaRPr>
          </a:p>
        </p:txBody>
      </p:sp>
      <p:sp>
        <p:nvSpPr>
          <p:cNvPr id="17" name="Ovaal 16">
            <a:extLst>
              <a:ext uri="{FF2B5EF4-FFF2-40B4-BE49-F238E27FC236}">
                <a16:creationId xmlns:a16="http://schemas.microsoft.com/office/drawing/2014/main" id="{9214C4E4-6165-F232-8D87-75E7C28A7A82}"/>
              </a:ext>
            </a:extLst>
          </p:cNvPr>
          <p:cNvSpPr/>
          <p:nvPr/>
        </p:nvSpPr>
        <p:spPr>
          <a:xfrm>
            <a:off x="8413934" y="177912"/>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6" name="Groep 15">
            <a:extLst>
              <a:ext uri="{FF2B5EF4-FFF2-40B4-BE49-F238E27FC236}">
                <a16:creationId xmlns:a16="http://schemas.microsoft.com/office/drawing/2014/main" id="{D3BFF3E0-2B76-4F48-8DD4-FE39592162CF}"/>
              </a:ext>
            </a:extLst>
          </p:cNvPr>
          <p:cNvGrpSpPr/>
          <p:nvPr/>
        </p:nvGrpSpPr>
        <p:grpSpPr>
          <a:xfrm>
            <a:off x="432214" y="2370585"/>
            <a:ext cx="3027821" cy="3031777"/>
            <a:chOff x="2419157" y="2759398"/>
            <a:chExt cx="3027821" cy="3031777"/>
          </a:xfrm>
        </p:grpSpPr>
        <p:sp>
          <p:nvSpPr>
            <p:cNvPr id="19" name="Tijdelijke aanduiding voor inhoud 2">
              <a:extLst>
                <a:ext uri="{FF2B5EF4-FFF2-40B4-BE49-F238E27FC236}">
                  <a16:creationId xmlns:a16="http://schemas.microsoft.com/office/drawing/2014/main" id="{0A6A080E-B636-6128-E5D7-7693077DF04A}"/>
                </a:ext>
              </a:extLst>
            </p:cNvPr>
            <p:cNvSpPr txBox="1">
              <a:spLocks/>
            </p:cNvSpPr>
            <p:nvPr/>
          </p:nvSpPr>
          <p:spPr>
            <a:xfrm>
              <a:off x="2419157" y="5016281"/>
              <a:ext cx="3027821" cy="774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FBBB4E"/>
                  </a:solidFill>
                  <a:latin typeface="Figtree" pitchFamily="2" charset="0"/>
                  <a:cs typeface="Segoe UI" panose="020B0502040204020203" pitchFamily="34" charset="0"/>
                </a:rPr>
                <a:t>Hittegolf en watertekort</a:t>
              </a:r>
            </a:p>
            <a:p>
              <a:pPr marL="0" indent="0" algn="ctr">
                <a:spcBef>
                  <a:spcPts val="0"/>
                </a:spcBef>
                <a:buNone/>
              </a:pPr>
              <a:r>
                <a:rPr lang="nl-NL" sz="1800" b="1">
                  <a:solidFill>
                    <a:srgbClr val="FBBB4E"/>
                  </a:solidFill>
                  <a:latin typeface="Figtree" pitchFamily="2" charset="0"/>
                  <a:cs typeface="Segoe UI" panose="020B0502040204020203" pitchFamily="34" charset="0"/>
                </a:rPr>
                <a:t>&gt; Gezondheidsproblemen</a:t>
              </a:r>
              <a:endParaRPr lang="nl-BE" sz="1800" b="1">
                <a:solidFill>
                  <a:srgbClr val="FBBB4E"/>
                </a:solidFill>
                <a:latin typeface="Figtree" pitchFamily="2" charset="0"/>
                <a:cs typeface="Segoe UI" panose="020B0502040204020203" pitchFamily="34" charset="0"/>
              </a:endParaRPr>
            </a:p>
          </p:txBody>
        </p:sp>
        <p:pic>
          <p:nvPicPr>
            <p:cNvPr id="15" name="Afbeelding 14" descr="Afbeelding met logo, Graphics, clipart, symbool&#10;&#10;Automatisch gegenereerde beschrijving">
              <a:extLst>
                <a:ext uri="{FF2B5EF4-FFF2-40B4-BE49-F238E27FC236}">
                  <a16:creationId xmlns:a16="http://schemas.microsoft.com/office/drawing/2014/main" id="{C360F6AA-C1C1-2944-82F2-9C4300411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483" y="2759398"/>
              <a:ext cx="2281169" cy="2149564"/>
            </a:xfrm>
            <a:prstGeom prst="rect">
              <a:avLst/>
            </a:prstGeom>
          </p:spPr>
        </p:pic>
      </p:grpSp>
      <p:sp>
        <p:nvSpPr>
          <p:cNvPr id="14" name="Tijdelijke aanduiding voor inhoud 2">
            <a:extLst>
              <a:ext uri="{FF2B5EF4-FFF2-40B4-BE49-F238E27FC236}">
                <a16:creationId xmlns:a16="http://schemas.microsoft.com/office/drawing/2014/main" id="{C8CC312A-784C-28CD-4004-E8B8E362206A}"/>
              </a:ext>
            </a:extLst>
          </p:cNvPr>
          <p:cNvSpPr txBox="1">
            <a:spLocks/>
          </p:cNvSpPr>
          <p:nvPr/>
        </p:nvSpPr>
        <p:spPr>
          <a:xfrm>
            <a:off x="5467148" y="4625711"/>
            <a:ext cx="3652280" cy="690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FBBB4E"/>
                </a:solidFill>
                <a:latin typeface="Figtree" pitchFamily="2" charset="0"/>
                <a:cs typeface="Segoe UI" panose="020B0502040204020203" pitchFamily="34" charset="0"/>
              </a:rPr>
              <a:t>Grote kans op</a:t>
            </a:r>
          </a:p>
          <a:p>
            <a:pPr marL="0" indent="0" algn="ctr">
              <a:spcBef>
                <a:spcPts val="0"/>
              </a:spcBef>
              <a:buNone/>
            </a:pPr>
            <a:r>
              <a:rPr lang="nl-NL" sz="1800" b="1">
                <a:solidFill>
                  <a:srgbClr val="FBBB4E"/>
                </a:solidFill>
                <a:latin typeface="Figtree" pitchFamily="2" charset="0"/>
                <a:cs typeface="Segoe UI" panose="020B0502040204020203" pitchFamily="34" charset="0"/>
              </a:rPr>
              <a:t>natuurbranden</a:t>
            </a:r>
          </a:p>
          <a:p>
            <a:pPr marL="0" indent="0" algn="ctr">
              <a:buFont typeface="Arial" panose="020B0604020202020204" pitchFamily="34" charset="0"/>
              <a:buNone/>
            </a:pPr>
            <a:endParaRPr lang="nl-BE" sz="700" b="1">
              <a:solidFill>
                <a:srgbClr val="FBBB4E"/>
              </a:solidFill>
              <a:latin typeface="Figtree" pitchFamily="2" charset="0"/>
              <a:cs typeface="Segoe UI" panose="020B0502040204020203" pitchFamily="34" charset="0"/>
            </a:endParaRPr>
          </a:p>
        </p:txBody>
      </p:sp>
      <p:sp>
        <p:nvSpPr>
          <p:cNvPr id="21" name="Tijdelijke aanduiding voor inhoud 2">
            <a:extLst>
              <a:ext uri="{FF2B5EF4-FFF2-40B4-BE49-F238E27FC236}">
                <a16:creationId xmlns:a16="http://schemas.microsoft.com/office/drawing/2014/main" id="{3AC0C466-5F3A-C677-9FBD-423444355A5A}"/>
              </a:ext>
            </a:extLst>
          </p:cNvPr>
          <p:cNvSpPr txBox="1">
            <a:spLocks/>
          </p:cNvSpPr>
          <p:nvPr/>
        </p:nvSpPr>
        <p:spPr>
          <a:xfrm>
            <a:off x="3327401" y="4627303"/>
            <a:ext cx="3073954" cy="590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FBBB4E"/>
                </a:solidFill>
                <a:latin typeface="Figtree" pitchFamily="2" charset="0"/>
                <a:cs typeface="Segoe UI" panose="020B0502040204020203" pitchFamily="34" charset="0"/>
              </a:rPr>
              <a:t>Mislukte oogsten</a:t>
            </a:r>
            <a:br>
              <a:rPr lang="nl-NL" sz="1800" b="1">
                <a:solidFill>
                  <a:srgbClr val="FBBB4E"/>
                </a:solidFill>
                <a:latin typeface="Figtree" pitchFamily="2" charset="0"/>
                <a:cs typeface="Segoe UI" panose="020B0502040204020203" pitchFamily="34" charset="0"/>
              </a:rPr>
            </a:br>
            <a:r>
              <a:rPr lang="nl-NL" sz="1800" b="1">
                <a:solidFill>
                  <a:srgbClr val="FBBB4E"/>
                </a:solidFill>
                <a:latin typeface="Figtree" pitchFamily="2" charset="0"/>
                <a:cs typeface="Segoe UI" panose="020B0502040204020203" pitchFamily="34" charset="0"/>
              </a:rPr>
              <a:t>Eten wordt duurder</a:t>
            </a:r>
          </a:p>
        </p:txBody>
      </p:sp>
      <p:sp>
        <p:nvSpPr>
          <p:cNvPr id="23" name="Tijdelijke aanduiding voor inhoud 2">
            <a:extLst>
              <a:ext uri="{FF2B5EF4-FFF2-40B4-BE49-F238E27FC236}">
                <a16:creationId xmlns:a16="http://schemas.microsoft.com/office/drawing/2014/main" id="{494B683C-8760-967D-3092-294354D1D6DA}"/>
              </a:ext>
            </a:extLst>
          </p:cNvPr>
          <p:cNvSpPr txBox="1">
            <a:spLocks/>
          </p:cNvSpPr>
          <p:nvPr/>
        </p:nvSpPr>
        <p:spPr>
          <a:xfrm>
            <a:off x="8408468" y="4627303"/>
            <a:ext cx="3253089" cy="590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FBBB4E"/>
                </a:solidFill>
                <a:latin typeface="Figtree" pitchFamily="2" charset="0"/>
                <a:cs typeface="Segoe UI" panose="020B0502040204020203" pitchFamily="34" charset="0"/>
              </a:rPr>
              <a:t>Te lage waterstand leidt tot slechte waterkwaliteit</a:t>
            </a:r>
          </a:p>
        </p:txBody>
      </p:sp>
      <p:sp>
        <p:nvSpPr>
          <p:cNvPr id="8" name="Tijdelijke aanduiding voor tekst 1">
            <a:extLst>
              <a:ext uri="{FF2B5EF4-FFF2-40B4-BE49-F238E27FC236}">
                <a16:creationId xmlns:a16="http://schemas.microsoft.com/office/drawing/2014/main" id="{E2F1B705-4032-D951-4B0A-8284DEA27D6B}"/>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9" name="Tijdelijke aanduiding voor tekst 2">
            <a:extLst>
              <a:ext uri="{FF2B5EF4-FFF2-40B4-BE49-F238E27FC236}">
                <a16:creationId xmlns:a16="http://schemas.microsoft.com/office/drawing/2014/main" id="{A5641565-AE0F-6DCE-602A-CEAC0E063495}"/>
              </a:ext>
            </a:extLst>
          </p:cNvPr>
          <p:cNvSpPr>
            <a:spLocks noGrp="1"/>
          </p:cNvSpPr>
          <p:nvPr>
            <p:ph type="body" sz="quarter" idx="11"/>
          </p:nvPr>
        </p:nvSpPr>
        <p:spPr>
          <a:xfrm>
            <a:off x="2005300" y="968778"/>
            <a:ext cx="9982105" cy="383731"/>
          </a:xfrm>
        </p:spPr>
        <p:txBody>
          <a:bodyPr/>
          <a:lstStyle/>
          <a:p>
            <a:r>
              <a:rPr lang="nl-NL"/>
              <a:t>Hitte en droogte</a:t>
            </a:r>
            <a:endParaRPr lang="nl-BE"/>
          </a:p>
        </p:txBody>
      </p:sp>
      <p:pic>
        <p:nvPicPr>
          <p:cNvPr id="20" name="Afbeelding 19" descr="Afbeelding met cirkel, tandwiel, creativiteit, ontwerp&#10;&#10;Automatisch gegenereerde beschrijving">
            <a:extLst>
              <a:ext uri="{FF2B5EF4-FFF2-40B4-BE49-F238E27FC236}">
                <a16:creationId xmlns:a16="http://schemas.microsoft.com/office/drawing/2014/main" id="{93F736FE-1285-CEA5-B3D7-49C7F1788A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67" y="312534"/>
            <a:ext cx="1030280" cy="1035819"/>
          </a:xfrm>
          <a:prstGeom prst="rect">
            <a:avLst/>
          </a:prstGeom>
        </p:spPr>
      </p:pic>
      <p:pic>
        <p:nvPicPr>
          <p:cNvPr id="3" name="Afbeelding 2" descr="Afbeelding met symbool, Graphics, logo, Lettertype&#10;&#10;Automatisch gegenereerde beschrijving">
            <a:extLst>
              <a:ext uri="{FF2B5EF4-FFF2-40B4-BE49-F238E27FC236}">
                <a16:creationId xmlns:a16="http://schemas.microsoft.com/office/drawing/2014/main" id="{FAD66D6C-2F5B-CD20-AEF0-D5A3E64588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2438" y="3157597"/>
            <a:ext cx="2176255" cy="1438020"/>
          </a:xfrm>
          <a:prstGeom prst="rect">
            <a:avLst/>
          </a:prstGeom>
        </p:spPr>
      </p:pic>
      <p:pic>
        <p:nvPicPr>
          <p:cNvPr id="5" name="Afbeelding 4" descr="Afbeelding met ontwerp, Graphics, Lettertype, clipart&#10;&#10;Automatisch gegenereerde beschrijving">
            <a:extLst>
              <a:ext uri="{FF2B5EF4-FFF2-40B4-BE49-F238E27FC236}">
                <a16:creationId xmlns:a16="http://schemas.microsoft.com/office/drawing/2014/main" id="{2ACACB88-2081-225E-53A7-B0B6375E8E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4736" y="2817051"/>
            <a:ext cx="1859284" cy="1709931"/>
          </a:xfrm>
          <a:prstGeom prst="rect">
            <a:avLst/>
          </a:prstGeom>
        </p:spPr>
      </p:pic>
      <p:pic>
        <p:nvPicPr>
          <p:cNvPr id="10" name="Afbeelding 9" descr="Afbeelding met Graphics, Lettertype, ontwerp, creativiteit&#10;&#10;Automatisch gegenereerde beschrijving">
            <a:extLst>
              <a:ext uri="{FF2B5EF4-FFF2-40B4-BE49-F238E27FC236}">
                <a16:creationId xmlns:a16="http://schemas.microsoft.com/office/drawing/2014/main" id="{2F550CDB-6751-C8FC-8F72-784A8EA155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3791" y="3047901"/>
            <a:ext cx="1600841" cy="1472248"/>
          </a:xfrm>
          <a:prstGeom prst="rect">
            <a:avLst/>
          </a:prstGeom>
        </p:spPr>
      </p:pic>
    </p:spTree>
    <p:extLst>
      <p:ext uri="{BB962C8B-B14F-4D97-AF65-F5344CB8AC3E}">
        <p14:creationId xmlns:p14="http://schemas.microsoft.com/office/powerpoint/2010/main" val="1078562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49</a:t>
            </a:fld>
            <a:endParaRPr lang="en-US">
              <a:ea typeface="Quicksand SemiBold"/>
              <a:cs typeface="Quicksand SemiBold"/>
              <a:sym typeface="Quicksand SemiBold"/>
            </a:endParaRPr>
          </a:p>
        </p:txBody>
      </p:sp>
      <p:pic>
        <p:nvPicPr>
          <p:cNvPr id="9" name="Afbeelding 8">
            <a:extLst>
              <a:ext uri="{FF2B5EF4-FFF2-40B4-BE49-F238E27FC236}">
                <a16:creationId xmlns:a16="http://schemas.microsoft.com/office/drawing/2014/main" id="{EEFD02D1-1ECD-215F-A4E8-716E6060631F}"/>
              </a:ext>
            </a:extLst>
          </p:cNvPr>
          <p:cNvPicPr>
            <a:picLocks noChangeAspect="1"/>
          </p:cNvPicPr>
          <p:nvPr/>
        </p:nvPicPr>
        <p:blipFill rotWithShape="1">
          <a:blip r:embed="rId3"/>
          <a:srcRect l="13282" t="17143" r="38036" b="46825"/>
          <a:stretch/>
        </p:blipFill>
        <p:spPr>
          <a:xfrm>
            <a:off x="1605236" y="3842472"/>
            <a:ext cx="6976451" cy="2904537"/>
          </a:xfrm>
          <a:prstGeom prst="rect">
            <a:avLst/>
          </a:prstGeom>
        </p:spPr>
      </p:pic>
      <p:pic>
        <p:nvPicPr>
          <p:cNvPr id="10" name="Afbeelding 9">
            <a:extLst>
              <a:ext uri="{FF2B5EF4-FFF2-40B4-BE49-F238E27FC236}">
                <a16:creationId xmlns:a16="http://schemas.microsoft.com/office/drawing/2014/main" id="{6B87EAFF-4A01-2FF0-55C2-6D1B0CA27C49}"/>
              </a:ext>
            </a:extLst>
          </p:cNvPr>
          <p:cNvPicPr>
            <a:picLocks noChangeAspect="1"/>
          </p:cNvPicPr>
          <p:nvPr/>
        </p:nvPicPr>
        <p:blipFill rotWithShape="1">
          <a:blip r:embed="rId3"/>
          <a:srcRect l="13282" t="54220" r="38036" b="16825"/>
          <a:stretch/>
        </p:blipFill>
        <p:spPr>
          <a:xfrm>
            <a:off x="1605236" y="1488755"/>
            <a:ext cx="6976450" cy="2334077"/>
          </a:xfrm>
          <a:prstGeom prst="rect">
            <a:avLst/>
          </a:prstGeom>
        </p:spPr>
      </p:pic>
      <p:sp>
        <p:nvSpPr>
          <p:cNvPr id="11" name="Rechthoek 10">
            <a:extLst>
              <a:ext uri="{FF2B5EF4-FFF2-40B4-BE49-F238E27FC236}">
                <a16:creationId xmlns:a16="http://schemas.microsoft.com/office/drawing/2014/main" id="{0B397200-7A88-427B-2031-9416AA0F06ED}"/>
              </a:ext>
            </a:extLst>
          </p:cNvPr>
          <p:cNvSpPr/>
          <p:nvPr/>
        </p:nvSpPr>
        <p:spPr>
          <a:xfrm>
            <a:off x="2340429" y="3429000"/>
            <a:ext cx="3940628" cy="29391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tekst 1">
            <a:extLst>
              <a:ext uri="{FF2B5EF4-FFF2-40B4-BE49-F238E27FC236}">
                <a16:creationId xmlns:a16="http://schemas.microsoft.com/office/drawing/2014/main" id="{CF7ABB87-D159-7FA9-B371-CD12D7703AC8}"/>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8" name="Tijdelijke aanduiding voor tekst 2">
            <a:extLst>
              <a:ext uri="{FF2B5EF4-FFF2-40B4-BE49-F238E27FC236}">
                <a16:creationId xmlns:a16="http://schemas.microsoft.com/office/drawing/2014/main" id="{9EE20390-C2F2-AE85-1D40-8D2ADB1C2674}"/>
              </a:ext>
            </a:extLst>
          </p:cNvPr>
          <p:cNvSpPr>
            <a:spLocks noGrp="1"/>
          </p:cNvSpPr>
          <p:nvPr>
            <p:ph type="body" sz="quarter" idx="11"/>
          </p:nvPr>
        </p:nvSpPr>
        <p:spPr>
          <a:xfrm>
            <a:off x="2005300" y="968778"/>
            <a:ext cx="9982105" cy="383731"/>
          </a:xfrm>
        </p:spPr>
        <p:txBody>
          <a:bodyPr/>
          <a:lstStyle/>
          <a:p>
            <a:r>
              <a:rPr lang="nl-NL"/>
              <a:t>Hitte en droogte</a:t>
            </a:r>
            <a:endParaRPr lang="nl-BE"/>
          </a:p>
        </p:txBody>
      </p:sp>
      <p:pic>
        <p:nvPicPr>
          <p:cNvPr id="17" name="Afbeelding 16" descr="Afbeelding met cirkel, tandwiel, creativiteit, ontwerp&#10;&#10;Automatisch gegenereerde beschrijving">
            <a:extLst>
              <a:ext uri="{FF2B5EF4-FFF2-40B4-BE49-F238E27FC236}">
                <a16:creationId xmlns:a16="http://schemas.microsoft.com/office/drawing/2014/main" id="{C52D48F3-F1FC-A660-610C-0DC654F98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67" y="312534"/>
            <a:ext cx="1030280" cy="1035819"/>
          </a:xfrm>
          <a:prstGeom prst="rect">
            <a:avLst/>
          </a:prstGeom>
        </p:spPr>
      </p:pic>
    </p:spTree>
    <p:extLst>
      <p:ext uri="{BB962C8B-B14F-4D97-AF65-F5344CB8AC3E}">
        <p14:creationId xmlns:p14="http://schemas.microsoft.com/office/powerpoint/2010/main" val="261357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6B750-F767-CDBE-E1F4-CDF7BAB35B84}"/>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A4D702A3-02A0-2558-89A1-EBA3A16C576F}"/>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5</a:t>
            </a:fld>
            <a:endParaRPr lang="en-US">
              <a:ea typeface="Quicksand SemiBold"/>
              <a:cs typeface="Quicksand SemiBold"/>
              <a:sym typeface="Quicksand SemiBold"/>
            </a:endParaRPr>
          </a:p>
        </p:txBody>
      </p:sp>
      <p:sp>
        <p:nvSpPr>
          <p:cNvPr id="3" name="Tijdelijke aanduiding voor tekst 2">
            <a:extLst>
              <a:ext uri="{FF2B5EF4-FFF2-40B4-BE49-F238E27FC236}">
                <a16:creationId xmlns:a16="http://schemas.microsoft.com/office/drawing/2014/main" id="{00CD1203-79C5-FE5E-8248-31CF468BB420}"/>
              </a:ext>
            </a:extLst>
          </p:cNvPr>
          <p:cNvSpPr>
            <a:spLocks noGrp="1"/>
          </p:cNvSpPr>
          <p:nvPr>
            <p:ph type="body" sz="quarter" idx="11"/>
          </p:nvPr>
        </p:nvSpPr>
        <p:spPr>
          <a:xfrm>
            <a:off x="925662" y="2258822"/>
            <a:ext cx="9982105" cy="383731"/>
          </a:xfrm>
        </p:spPr>
        <p:txBody>
          <a:bodyPr/>
          <a:lstStyle/>
          <a:p>
            <a:r>
              <a:rPr lang="nl-NL"/>
              <a:t>Welk gevoel roept dit het meest op?</a:t>
            </a:r>
            <a:endParaRPr lang="nl-BE"/>
          </a:p>
        </p:txBody>
      </p:sp>
      <p:pic>
        <p:nvPicPr>
          <p:cNvPr id="12" name="Picture 2" descr="Afbeeldingsresultaat voor emoticons">
            <a:extLst>
              <a:ext uri="{FF2B5EF4-FFF2-40B4-BE49-F238E27FC236}">
                <a16:creationId xmlns:a16="http://schemas.microsoft.com/office/drawing/2014/main" id="{FCB1295B-1DC3-E33D-6809-9DE36AA3C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8" t="1523" r="1047" b="59512"/>
          <a:stretch>
            <a:fillRect/>
          </a:stretch>
        </p:blipFill>
        <p:spPr bwMode="auto">
          <a:xfrm>
            <a:off x="1788300" y="3151933"/>
            <a:ext cx="8884727" cy="186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tekst 1">
            <a:extLst>
              <a:ext uri="{FF2B5EF4-FFF2-40B4-BE49-F238E27FC236}">
                <a16:creationId xmlns:a16="http://schemas.microsoft.com/office/drawing/2014/main" id="{A6BC22BA-2DBF-8F5A-E53B-06C5ACE867E5}"/>
              </a:ext>
            </a:extLst>
          </p:cNvPr>
          <p:cNvSpPr txBox="1">
            <a:spLocks/>
          </p:cNvSpPr>
          <p:nvPr/>
        </p:nvSpPr>
        <p:spPr>
          <a:xfrm>
            <a:off x="917349" y="888103"/>
            <a:ext cx="6181725" cy="3837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i="0" u="none" kern="1200" cap="all" baseline="0">
                <a:solidFill>
                  <a:schemeClr val="accent2"/>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tx2"/>
                </a:solidFill>
              </a:rPr>
              <a:t>'Klimaatverandering'</a:t>
            </a:r>
            <a:endParaRPr lang="nl-BE">
              <a:solidFill>
                <a:schemeClr val="tx2"/>
              </a:solidFill>
            </a:endParaRPr>
          </a:p>
        </p:txBody>
      </p:sp>
    </p:spTree>
    <p:extLst>
      <p:ext uri="{BB962C8B-B14F-4D97-AF65-F5344CB8AC3E}">
        <p14:creationId xmlns:p14="http://schemas.microsoft.com/office/powerpoint/2010/main" val="2675279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50</a:t>
            </a:fld>
            <a:endParaRPr lang="en-US">
              <a:ea typeface="Quicksand SemiBold"/>
              <a:cs typeface="Quicksand SemiBold"/>
              <a:sym typeface="Quicksand SemiBold"/>
            </a:endParaRPr>
          </a:p>
        </p:txBody>
      </p:sp>
      <p:sp>
        <p:nvSpPr>
          <p:cNvPr id="17" name="Ovaal 16">
            <a:extLst>
              <a:ext uri="{FF2B5EF4-FFF2-40B4-BE49-F238E27FC236}">
                <a16:creationId xmlns:a16="http://schemas.microsoft.com/office/drawing/2014/main" id="{9214C4E4-6165-F232-8D87-75E7C28A7A82}"/>
              </a:ext>
            </a:extLst>
          </p:cNvPr>
          <p:cNvSpPr/>
          <p:nvPr/>
        </p:nvSpPr>
        <p:spPr>
          <a:xfrm>
            <a:off x="8413934" y="177912"/>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D76E081D-5C36-4666-92A7-16A096C321EA}"/>
              </a:ext>
            </a:extLst>
          </p:cNvPr>
          <p:cNvSpPr txBox="1"/>
          <p:nvPr/>
        </p:nvSpPr>
        <p:spPr>
          <a:xfrm>
            <a:off x="2630694" y="1703043"/>
            <a:ext cx="6630153" cy="369332"/>
          </a:xfrm>
          <a:prstGeom prst="rect">
            <a:avLst/>
          </a:prstGeom>
          <a:noFill/>
        </p:spPr>
        <p:txBody>
          <a:bodyPr wrap="square">
            <a:spAutoFit/>
          </a:bodyPr>
          <a:lstStyle/>
          <a:p>
            <a:r>
              <a:rPr lang="nl-NL">
                <a:solidFill>
                  <a:srgbClr val="372D5A"/>
                </a:solidFill>
                <a:latin typeface="Figtree" pitchFamily="2" charset="0"/>
                <a:ea typeface="Calibri" panose="020F0502020204030204" pitchFamily="34" charset="0"/>
                <a:cs typeface="Times New Roman" panose="02020603050405020304" pitchFamily="18" charset="0"/>
              </a:rPr>
              <a:t>&gt; 'Hitte-eiland'-effect</a:t>
            </a:r>
            <a:endParaRPr lang="nl-BE">
              <a:solidFill>
                <a:srgbClr val="372D5A"/>
              </a:solidFill>
              <a:latin typeface="Figtree" pitchFamily="2" charset="0"/>
              <a:ea typeface="Calibri" panose="020F0502020204030204" pitchFamily="34" charset="0"/>
              <a:cs typeface="Times New Roman" panose="02020603050405020304" pitchFamily="18" charset="0"/>
            </a:endParaRPr>
          </a:p>
        </p:txBody>
      </p:sp>
      <p:pic>
        <p:nvPicPr>
          <p:cNvPr id="11" name="Picture 2">
            <a:extLst>
              <a:ext uri="{FF2B5EF4-FFF2-40B4-BE49-F238E27FC236}">
                <a16:creationId xmlns:a16="http://schemas.microsoft.com/office/drawing/2014/main" id="{4266E20D-026C-317C-1C54-8F67F2B88C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9" t="2342" r="2867" b="4596"/>
          <a:stretch/>
        </p:blipFill>
        <p:spPr bwMode="auto">
          <a:xfrm>
            <a:off x="2847372" y="2425666"/>
            <a:ext cx="7986532" cy="3493835"/>
          </a:xfrm>
          <a:prstGeom prst="rect">
            <a:avLst/>
          </a:prstGeom>
          <a:noFill/>
          <a:ln>
            <a:solidFill>
              <a:srgbClr val="64C2D2"/>
            </a:solidFill>
          </a:ln>
          <a:extLst>
            <a:ext uri="{909E8E84-426E-40DD-AFC4-6F175D3DCCD1}">
              <a14:hiddenFill xmlns:a14="http://schemas.microsoft.com/office/drawing/2010/main">
                <a:solidFill>
                  <a:srgbClr val="FFFFFF"/>
                </a:solidFill>
              </a14:hiddenFill>
            </a:ext>
          </a:extLst>
        </p:spPr>
      </p:pic>
      <p:sp>
        <p:nvSpPr>
          <p:cNvPr id="10" name="Tijdelijke aanduiding voor tekst 1">
            <a:extLst>
              <a:ext uri="{FF2B5EF4-FFF2-40B4-BE49-F238E27FC236}">
                <a16:creationId xmlns:a16="http://schemas.microsoft.com/office/drawing/2014/main" id="{4B130B3A-CC1C-43F3-1412-298A8030A1B7}"/>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12" name="Tijdelijke aanduiding voor tekst 2">
            <a:extLst>
              <a:ext uri="{FF2B5EF4-FFF2-40B4-BE49-F238E27FC236}">
                <a16:creationId xmlns:a16="http://schemas.microsoft.com/office/drawing/2014/main" id="{081F0F2C-4EAB-26B4-465E-9AF0CD9C9614}"/>
              </a:ext>
            </a:extLst>
          </p:cNvPr>
          <p:cNvSpPr>
            <a:spLocks noGrp="1"/>
          </p:cNvSpPr>
          <p:nvPr>
            <p:ph type="body" sz="quarter" idx="11"/>
          </p:nvPr>
        </p:nvSpPr>
        <p:spPr>
          <a:xfrm>
            <a:off x="2005300" y="968778"/>
            <a:ext cx="9982105" cy="383731"/>
          </a:xfrm>
        </p:spPr>
        <p:txBody>
          <a:bodyPr/>
          <a:lstStyle/>
          <a:p>
            <a:r>
              <a:rPr lang="nl-NL"/>
              <a:t>Hitte en droogte</a:t>
            </a:r>
            <a:endParaRPr lang="nl-BE"/>
          </a:p>
        </p:txBody>
      </p:sp>
      <p:sp>
        <p:nvSpPr>
          <p:cNvPr id="16" name="Rechthoek 15">
            <a:extLst>
              <a:ext uri="{FF2B5EF4-FFF2-40B4-BE49-F238E27FC236}">
                <a16:creationId xmlns:a16="http://schemas.microsoft.com/office/drawing/2014/main" id="{95B2B788-FA0A-CE12-D9D7-16A509639032}"/>
              </a:ext>
            </a:extLst>
          </p:cNvPr>
          <p:cNvSpPr/>
          <p:nvPr/>
        </p:nvSpPr>
        <p:spPr>
          <a:xfrm>
            <a:off x="8843058" y="4398380"/>
            <a:ext cx="1794075"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descr="Afbeelding met cirkel, tandwiel, creativiteit, ontwerp&#10;&#10;Automatisch gegenereerde beschrijving">
            <a:extLst>
              <a:ext uri="{FF2B5EF4-FFF2-40B4-BE49-F238E27FC236}">
                <a16:creationId xmlns:a16="http://schemas.microsoft.com/office/drawing/2014/main" id="{A4EA7894-5C33-2D5E-B797-73050C169B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67" y="312534"/>
            <a:ext cx="1030280" cy="1035819"/>
          </a:xfrm>
          <a:prstGeom prst="rect">
            <a:avLst/>
          </a:prstGeom>
        </p:spPr>
      </p:pic>
    </p:spTree>
    <p:extLst>
      <p:ext uri="{BB962C8B-B14F-4D97-AF65-F5344CB8AC3E}">
        <p14:creationId xmlns:p14="http://schemas.microsoft.com/office/powerpoint/2010/main" val="22090809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51</a:t>
            </a:fld>
            <a:endParaRPr lang="en-US">
              <a:ea typeface="Quicksand SemiBold"/>
              <a:cs typeface="Quicksand SemiBold"/>
              <a:sym typeface="Quicksand SemiBold"/>
            </a:endParaRPr>
          </a:p>
        </p:txBody>
      </p:sp>
      <p:sp>
        <p:nvSpPr>
          <p:cNvPr id="17" name="Ovaal 16">
            <a:extLst>
              <a:ext uri="{FF2B5EF4-FFF2-40B4-BE49-F238E27FC236}">
                <a16:creationId xmlns:a16="http://schemas.microsoft.com/office/drawing/2014/main" id="{9214C4E4-6165-F232-8D87-75E7C28A7A82}"/>
              </a:ext>
            </a:extLst>
          </p:cNvPr>
          <p:cNvSpPr/>
          <p:nvPr/>
        </p:nvSpPr>
        <p:spPr>
          <a:xfrm>
            <a:off x="8413934" y="177912"/>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a:extLst>
              <a:ext uri="{FF2B5EF4-FFF2-40B4-BE49-F238E27FC236}">
                <a16:creationId xmlns:a16="http://schemas.microsoft.com/office/drawing/2014/main" id="{D76E081D-5C36-4666-92A7-16A096C321EA}"/>
              </a:ext>
            </a:extLst>
          </p:cNvPr>
          <p:cNvSpPr txBox="1"/>
          <p:nvPr/>
        </p:nvSpPr>
        <p:spPr>
          <a:xfrm>
            <a:off x="2630694" y="1703043"/>
            <a:ext cx="6630153" cy="369332"/>
          </a:xfrm>
          <a:prstGeom prst="rect">
            <a:avLst/>
          </a:prstGeom>
          <a:noFill/>
        </p:spPr>
        <p:txBody>
          <a:bodyPr wrap="square">
            <a:spAutoFit/>
          </a:bodyPr>
          <a:lstStyle/>
          <a:p>
            <a:r>
              <a:rPr lang="nl-NL">
                <a:solidFill>
                  <a:srgbClr val="372D5A"/>
                </a:solidFill>
                <a:latin typeface="Figtree" pitchFamily="2" charset="0"/>
                <a:ea typeface="Calibri" panose="020F0502020204030204" pitchFamily="34" charset="0"/>
                <a:cs typeface="Times New Roman" panose="02020603050405020304" pitchFamily="18" charset="0"/>
              </a:rPr>
              <a:t>&gt; 'Hitte-eiland'-effect</a:t>
            </a:r>
            <a:endParaRPr lang="nl-BE">
              <a:solidFill>
                <a:srgbClr val="372D5A"/>
              </a:solidFill>
              <a:latin typeface="Figtree" pitchFamily="2" charset="0"/>
              <a:ea typeface="Calibri" panose="020F0502020204030204" pitchFamily="34" charset="0"/>
              <a:cs typeface="Times New Roman" panose="02020603050405020304" pitchFamily="18" charset="0"/>
            </a:endParaRPr>
          </a:p>
        </p:txBody>
      </p:sp>
      <p:pic>
        <p:nvPicPr>
          <p:cNvPr id="1026" name="Picture 2" descr="Het hitte-eiland effect.. Wat is het en wat kunnen we hieraan doen?">
            <a:extLst>
              <a:ext uri="{FF2B5EF4-FFF2-40B4-BE49-F238E27FC236}">
                <a16:creationId xmlns:a16="http://schemas.microsoft.com/office/drawing/2014/main" id="{49612DC6-ED64-A133-9CEC-F5C261E29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027" y="2307997"/>
            <a:ext cx="6962775"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et hitte-eiland effect.. Wat is het en wat kunnen we hieraan doen?">
            <a:extLst>
              <a:ext uri="{FF2B5EF4-FFF2-40B4-BE49-F238E27FC236}">
                <a16:creationId xmlns:a16="http://schemas.microsoft.com/office/drawing/2014/main" id="{37528BB1-CD79-43E6-D8ED-C692FB44EE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291" t="25917" r="18035" b="64345"/>
          <a:stretch/>
        </p:blipFill>
        <p:spPr bwMode="auto">
          <a:xfrm>
            <a:off x="8377086" y="3303639"/>
            <a:ext cx="1091381" cy="39329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8B9E44AD-620F-E694-6975-E93D413FFCAD}"/>
              </a:ext>
            </a:extLst>
          </p:cNvPr>
          <p:cNvSpPr txBox="1"/>
          <p:nvPr/>
        </p:nvSpPr>
        <p:spPr>
          <a:xfrm>
            <a:off x="2653439" y="6370452"/>
            <a:ext cx="6096000" cy="246221"/>
          </a:xfrm>
          <a:prstGeom prst="rect">
            <a:avLst/>
          </a:prstGeom>
          <a:noFill/>
        </p:spPr>
        <p:txBody>
          <a:bodyPr wrap="square">
            <a:spAutoFit/>
          </a:bodyPr>
          <a:lstStyle/>
          <a:p>
            <a:r>
              <a:rPr lang="en-US" sz="1000" b="0" i="0" err="1">
                <a:solidFill>
                  <a:schemeClr val="accent3"/>
                </a:solidFill>
                <a:effectLst/>
                <a:latin typeface="Figtree" pitchFamily="2" charset="0"/>
              </a:rPr>
              <a:t>Bron</a:t>
            </a:r>
            <a:r>
              <a:rPr lang="en-US" sz="1000" b="0" i="0">
                <a:solidFill>
                  <a:schemeClr val="accent3"/>
                </a:solidFill>
                <a:effectLst/>
                <a:latin typeface="Figtree" pitchFamily="2" charset="0"/>
              </a:rPr>
              <a:t>: W</a:t>
            </a:r>
            <a:r>
              <a:rPr lang="en-US" sz="1000" b="0" i="1">
                <a:solidFill>
                  <a:schemeClr val="accent3"/>
                </a:solidFill>
                <a:effectLst/>
                <a:latin typeface="Figtree" pitchFamily="2" charset="0"/>
              </a:rPr>
              <a:t>ageningen University &amp; Research (</a:t>
            </a:r>
            <a:r>
              <a:rPr lang="en-US" sz="1000" b="0" i="1">
                <a:solidFill>
                  <a:schemeClr val="accent3"/>
                </a:solidFill>
                <a:effectLst/>
                <a:latin typeface="Figtree" pitchFamily="2" charset="0"/>
                <a:hlinkClick r:id="rId4">
                  <a:extLst>
                    <a:ext uri="{A12FA001-AC4F-418D-AE19-62706E023703}">
                      <ahyp:hlinkClr xmlns:ahyp="http://schemas.microsoft.com/office/drawing/2018/hyperlinkcolor" val="tx"/>
                    </a:ext>
                  </a:extLst>
                </a:hlinkClick>
              </a:rPr>
              <a:t>www.WUR.nl</a:t>
            </a:r>
            <a:r>
              <a:rPr lang="en-US" sz="1000" b="0" i="1">
                <a:solidFill>
                  <a:schemeClr val="accent3"/>
                </a:solidFill>
                <a:effectLst/>
                <a:latin typeface="Figtree" pitchFamily="2" charset="0"/>
              </a:rPr>
              <a:t>)</a:t>
            </a:r>
            <a:endParaRPr lang="nl-BE" sz="1000">
              <a:solidFill>
                <a:schemeClr val="accent3"/>
              </a:solidFill>
              <a:latin typeface="Figtree" pitchFamily="2" charset="0"/>
            </a:endParaRPr>
          </a:p>
        </p:txBody>
      </p:sp>
      <p:sp>
        <p:nvSpPr>
          <p:cNvPr id="12" name="Tijdelijke aanduiding voor tekst 1">
            <a:extLst>
              <a:ext uri="{FF2B5EF4-FFF2-40B4-BE49-F238E27FC236}">
                <a16:creationId xmlns:a16="http://schemas.microsoft.com/office/drawing/2014/main" id="{3B936FFB-E07D-689A-493E-0314D183F455}"/>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13" name="Tijdelijke aanduiding voor tekst 2">
            <a:extLst>
              <a:ext uri="{FF2B5EF4-FFF2-40B4-BE49-F238E27FC236}">
                <a16:creationId xmlns:a16="http://schemas.microsoft.com/office/drawing/2014/main" id="{1F04B07E-4598-6143-8B5F-DDF5DE049A65}"/>
              </a:ext>
            </a:extLst>
          </p:cNvPr>
          <p:cNvSpPr>
            <a:spLocks noGrp="1"/>
          </p:cNvSpPr>
          <p:nvPr>
            <p:ph type="body" sz="quarter" idx="11"/>
          </p:nvPr>
        </p:nvSpPr>
        <p:spPr>
          <a:xfrm>
            <a:off x="2005300" y="968778"/>
            <a:ext cx="9982105" cy="383731"/>
          </a:xfrm>
        </p:spPr>
        <p:txBody>
          <a:bodyPr/>
          <a:lstStyle/>
          <a:p>
            <a:r>
              <a:rPr lang="nl-NL"/>
              <a:t>Hitte en droogte</a:t>
            </a:r>
            <a:endParaRPr lang="nl-BE"/>
          </a:p>
        </p:txBody>
      </p:sp>
      <p:pic>
        <p:nvPicPr>
          <p:cNvPr id="2" name="Afbeelding 1" descr="Afbeelding met cirkel, tandwiel, creativiteit, ontwerp&#10;&#10;Automatisch gegenereerde beschrijving">
            <a:extLst>
              <a:ext uri="{FF2B5EF4-FFF2-40B4-BE49-F238E27FC236}">
                <a16:creationId xmlns:a16="http://schemas.microsoft.com/office/drawing/2014/main" id="{27B645B8-E042-7E23-C455-F58F2581F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67" y="312534"/>
            <a:ext cx="1030280" cy="1035819"/>
          </a:xfrm>
          <a:prstGeom prst="rect">
            <a:avLst/>
          </a:prstGeom>
        </p:spPr>
      </p:pic>
    </p:spTree>
    <p:extLst>
      <p:ext uri="{BB962C8B-B14F-4D97-AF65-F5344CB8AC3E}">
        <p14:creationId xmlns:p14="http://schemas.microsoft.com/office/powerpoint/2010/main" val="3607522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52</a:t>
            </a:fld>
            <a:endParaRPr lang="en-US">
              <a:ea typeface="Quicksand SemiBold"/>
              <a:cs typeface="Quicksand SemiBold"/>
              <a:sym typeface="Quicksand SemiBold"/>
            </a:endParaRPr>
          </a:p>
        </p:txBody>
      </p:sp>
      <p:sp>
        <p:nvSpPr>
          <p:cNvPr id="17" name="Ovaal 16">
            <a:extLst>
              <a:ext uri="{FF2B5EF4-FFF2-40B4-BE49-F238E27FC236}">
                <a16:creationId xmlns:a16="http://schemas.microsoft.com/office/drawing/2014/main" id="{9214C4E4-6165-F232-8D87-75E7C28A7A82}"/>
              </a:ext>
            </a:extLst>
          </p:cNvPr>
          <p:cNvSpPr/>
          <p:nvPr/>
        </p:nvSpPr>
        <p:spPr>
          <a:xfrm>
            <a:off x="8413934" y="177912"/>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30" name="Picture 6" descr="Van grijs naar groen speelparadijs - Halle | Departement">
            <a:extLst>
              <a:ext uri="{FF2B5EF4-FFF2-40B4-BE49-F238E27FC236}">
                <a16:creationId xmlns:a16="http://schemas.microsoft.com/office/drawing/2014/main" id="{5B96BD1B-9419-B2D6-5A75-8028CA920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285" y="2425666"/>
            <a:ext cx="4633808" cy="30863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88B41B6-7FBE-9734-5800-6D8EBD238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708" y="2425666"/>
            <a:ext cx="4115161" cy="30863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an grijs naar groen speelparadijs - Halle | Departement">
            <a:extLst>
              <a:ext uri="{FF2B5EF4-FFF2-40B4-BE49-F238E27FC236}">
                <a16:creationId xmlns:a16="http://schemas.microsoft.com/office/drawing/2014/main" id="{41C873B0-6831-C339-F72F-EB5C4E2BF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708" y="2425665"/>
            <a:ext cx="4112647" cy="308637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met pijl 8">
            <a:extLst>
              <a:ext uri="{FF2B5EF4-FFF2-40B4-BE49-F238E27FC236}">
                <a16:creationId xmlns:a16="http://schemas.microsoft.com/office/drawing/2014/main" id="{8CF869AE-5D1F-C279-FA0B-CD3B266E1CB3}"/>
              </a:ext>
            </a:extLst>
          </p:cNvPr>
          <p:cNvCxnSpPr/>
          <p:nvPr/>
        </p:nvCxnSpPr>
        <p:spPr>
          <a:xfrm>
            <a:off x="5691499" y="3965249"/>
            <a:ext cx="65802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ijdelijke aanduiding voor tekst 1">
            <a:extLst>
              <a:ext uri="{FF2B5EF4-FFF2-40B4-BE49-F238E27FC236}">
                <a16:creationId xmlns:a16="http://schemas.microsoft.com/office/drawing/2014/main" id="{AA2C0052-A234-8308-5D2E-CD070266EB8E}"/>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14" name="Tijdelijke aanduiding voor tekst 2">
            <a:extLst>
              <a:ext uri="{FF2B5EF4-FFF2-40B4-BE49-F238E27FC236}">
                <a16:creationId xmlns:a16="http://schemas.microsoft.com/office/drawing/2014/main" id="{D1AD6E9C-64D3-6C16-DBB8-56CD1A82DAE5}"/>
              </a:ext>
            </a:extLst>
          </p:cNvPr>
          <p:cNvSpPr>
            <a:spLocks noGrp="1"/>
          </p:cNvSpPr>
          <p:nvPr>
            <p:ph type="body" sz="quarter" idx="11"/>
          </p:nvPr>
        </p:nvSpPr>
        <p:spPr>
          <a:xfrm>
            <a:off x="2005300" y="968778"/>
            <a:ext cx="9982105" cy="383731"/>
          </a:xfrm>
        </p:spPr>
        <p:txBody>
          <a:bodyPr/>
          <a:lstStyle/>
          <a:p>
            <a:r>
              <a:rPr lang="nl-NL"/>
              <a:t>Hitte en droogte</a:t>
            </a:r>
            <a:endParaRPr lang="nl-BE"/>
          </a:p>
        </p:txBody>
      </p:sp>
      <p:pic>
        <p:nvPicPr>
          <p:cNvPr id="2" name="Afbeelding 1" descr="Afbeelding met cirkel, tandwiel, creativiteit, ontwerp&#10;&#10;Automatisch gegenereerde beschrijving">
            <a:extLst>
              <a:ext uri="{FF2B5EF4-FFF2-40B4-BE49-F238E27FC236}">
                <a16:creationId xmlns:a16="http://schemas.microsoft.com/office/drawing/2014/main" id="{5F19D4D1-F872-315E-0856-1C9F5A450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67" y="312534"/>
            <a:ext cx="1030280" cy="1035819"/>
          </a:xfrm>
          <a:prstGeom prst="rect">
            <a:avLst/>
          </a:prstGeom>
        </p:spPr>
      </p:pic>
    </p:spTree>
    <p:extLst>
      <p:ext uri="{BB962C8B-B14F-4D97-AF65-F5344CB8AC3E}">
        <p14:creationId xmlns:p14="http://schemas.microsoft.com/office/powerpoint/2010/main" val="2415269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53</a:t>
            </a:fld>
            <a:endParaRPr lang="en-US">
              <a:ea typeface="Quicksand SemiBold"/>
              <a:cs typeface="Quicksand SemiBold"/>
              <a:sym typeface="Quicksand SemiBold"/>
            </a:endParaRPr>
          </a:p>
        </p:txBody>
      </p:sp>
      <p:pic>
        <p:nvPicPr>
          <p:cNvPr id="5" name="Afbeelding 4">
            <a:extLst>
              <a:ext uri="{FF2B5EF4-FFF2-40B4-BE49-F238E27FC236}">
                <a16:creationId xmlns:a16="http://schemas.microsoft.com/office/drawing/2014/main" id="{11B54C3C-E9B6-E428-4D5C-1A924672CF46}"/>
              </a:ext>
            </a:extLst>
          </p:cNvPr>
          <p:cNvPicPr>
            <a:picLocks noChangeAspect="1"/>
          </p:cNvPicPr>
          <p:nvPr/>
        </p:nvPicPr>
        <p:blipFill rotWithShape="1">
          <a:blip r:embed="rId3"/>
          <a:srcRect l="18214" t="15238" r="17322" b="4761"/>
          <a:stretch/>
        </p:blipFill>
        <p:spPr>
          <a:xfrm>
            <a:off x="752089" y="1622188"/>
            <a:ext cx="6961159" cy="4859314"/>
          </a:xfrm>
          <a:prstGeom prst="rect">
            <a:avLst/>
          </a:prstGeom>
        </p:spPr>
      </p:pic>
      <p:sp>
        <p:nvSpPr>
          <p:cNvPr id="8" name="Rechthoek 7">
            <a:extLst>
              <a:ext uri="{FF2B5EF4-FFF2-40B4-BE49-F238E27FC236}">
                <a16:creationId xmlns:a16="http://schemas.microsoft.com/office/drawing/2014/main" id="{6921E738-C9DF-7FB9-C49C-6F0FA3A9CE41}"/>
              </a:ext>
            </a:extLst>
          </p:cNvPr>
          <p:cNvSpPr/>
          <p:nvPr/>
        </p:nvSpPr>
        <p:spPr>
          <a:xfrm>
            <a:off x="615762" y="1426029"/>
            <a:ext cx="7206343" cy="527827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tekst 1">
            <a:extLst>
              <a:ext uri="{FF2B5EF4-FFF2-40B4-BE49-F238E27FC236}">
                <a16:creationId xmlns:a16="http://schemas.microsoft.com/office/drawing/2014/main" id="{8CA619BB-B88B-842D-541F-C16282C1C6C5}"/>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13" name="Tijdelijke aanduiding voor tekst 2">
            <a:extLst>
              <a:ext uri="{FF2B5EF4-FFF2-40B4-BE49-F238E27FC236}">
                <a16:creationId xmlns:a16="http://schemas.microsoft.com/office/drawing/2014/main" id="{38A41D9C-485F-F961-8791-5FE7E9D9338C}"/>
              </a:ext>
            </a:extLst>
          </p:cNvPr>
          <p:cNvSpPr>
            <a:spLocks noGrp="1"/>
          </p:cNvSpPr>
          <p:nvPr>
            <p:ph type="body" sz="quarter" idx="11"/>
          </p:nvPr>
        </p:nvSpPr>
        <p:spPr>
          <a:xfrm>
            <a:off x="2005300" y="968778"/>
            <a:ext cx="9982105" cy="383731"/>
          </a:xfrm>
        </p:spPr>
        <p:txBody>
          <a:bodyPr/>
          <a:lstStyle/>
          <a:p>
            <a:r>
              <a:rPr lang="nl-NL"/>
              <a:t>Hitte en droogte</a:t>
            </a:r>
            <a:endParaRPr lang="nl-BE"/>
          </a:p>
        </p:txBody>
      </p:sp>
      <p:pic>
        <p:nvPicPr>
          <p:cNvPr id="2" name="Afbeelding 1" descr="Afbeelding met cirkel, tandwiel, creativiteit, ontwerp&#10;&#10;Automatisch gegenereerde beschrijving">
            <a:extLst>
              <a:ext uri="{FF2B5EF4-FFF2-40B4-BE49-F238E27FC236}">
                <a16:creationId xmlns:a16="http://schemas.microsoft.com/office/drawing/2014/main" id="{38AE27A3-1608-9BE9-D8D8-7EFF956A1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67" y="312534"/>
            <a:ext cx="1030280" cy="1035819"/>
          </a:xfrm>
          <a:prstGeom prst="rect">
            <a:avLst/>
          </a:prstGeom>
        </p:spPr>
      </p:pic>
    </p:spTree>
    <p:extLst>
      <p:ext uri="{BB962C8B-B14F-4D97-AF65-F5344CB8AC3E}">
        <p14:creationId xmlns:p14="http://schemas.microsoft.com/office/powerpoint/2010/main" val="2139740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54</a:t>
            </a:fld>
            <a:endParaRPr lang="en-US">
              <a:ea typeface="Quicksand SemiBold"/>
              <a:cs typeface="Quicksand SemiBold"/>
              <a:sym typeface="Quicksand SemiBold"/>
            </a:endParaRPr>
          </a:p>
        </p:txBody>
      </p:sp>
      <p:sp>
        <p:nvSpPr>
          <p:cNvPr id="17" name="Ovaal 16">
            <a:extLst>
              <a:ext uri="{FF2B5EF4-FFF2-40B4-BE49-F238E27FC236}">
                <a16:creationId xmlns:a16="http://schemas.microsoft.com/office/drawing/2014/main" id="{9214C4E4-6165-F232-8D87-75E7C28A7A82}"/>
              </a:ext>
            </a:extLst>
          </p:cNvPr>
          <p:cNvSpPr/>
          <p:nvPr/>
        </p:nvSpPr>
        <p:spPr>
          <a:xfrm>
            <a:off x="8413934" y="177912"/>
            <a:ext cx="1693827" cy="16938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tekst 1">
            <a:extLst>
              <a:ext uri="{FF2B5EF4-FFF2-40B4-BE49-F238E27FC236}">
                <a16:creationId xmlns:a16="http://schemas.microsoft.com/office/drawing/2014/main" id="{E74F9E4D-ED74-0D2D-A339-7DC78C1E20DB}"/>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12" name="Tijdelijke aanduiding voor tekst 2">
            <a:extLst>
              <a:ext uri="{FF2B5EF4-FFF2-40B4-BE49-F238E27FC236}">
                <a16:creationId xmlns:a16="http://schemas.microsoft.com/office/drawing/2014/main" id="{76D1F0B0-2051-0902-E8AE-4DF2AF1D9D92}"/>
              </a:ext>
            </a:extLst>
          </p:cNvPr>
          <p:cNvSpPr>
            <a:spLocks noGrp="1"/>
          </p:cNvSpPr>
          <p:nvPr>
            <p:ph type="body" sz="quarter" idx="11"/>
          </p:nvPr>
        </p:nvSpPr>
        <p:spPr>
          <a:xfrm>
            <a:off x="2005300" y="968778"/>
            <a:ext cx="9982105" cy="383731"/>
          </a:xfrm>
        </p:spPr>
        <p:txBody>
          <a:bodyPr/>
          <a:lstStyle/>
          <a:p>
            <a:r>
              <a:rPr lang="nl-NL"/>
              <a:t>Hitte en droogte</a:t>
            </a:r>
            <a:endParaRPr lang="nl-BE"/>
          </a:p>
        </p:txBody>
      </p:sp>
      <p:sp>
        <p:nvSpPr>
          <p:cNvPr id="3" name="Rechthoek 2">
            <a:extLst>
              <a:ext uri="{FF2B5EF4-FFF2-40B4-BE49-F238E27FC236}">
                <a16:creationId xmlns:a16="http://schemas.microsoft.com/office/drawing/2014/main" id="{16D866E9-3529-2DA7-8D90-CCA39C43204C}"/>
              </a:ext>
            </a:extLst>
          </p:cNvPr>
          <p:cNvSpPr/>
          <p:nvPr/>
        </p:nvSpPr>
        <p:spPr>
          <a:xfrm>
            <a:off x="993370" y="1535289"/>
            <a:ext cx="10530974" cy="4906083"/>
          </a:xfrm>
          <a:prstGeom prst="rect">
            <a:avLst/>
          </a:prstGeom>
          <a:noFill/>
          <a:ln w="19050">
            <a:solidFill>
              <a:srgbClr val="EB50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a:extLst>
              <a:ext uri="{FF2B5EF4-FFF2-40B4-BE49-F238E27FC236}">
                <a16:creationId xmlns:a16="http://schemas.microsoft.com/office/drawing/2014/main" id="{45EAF959-4150-FAFE-5B22-1B52748665C0}"/>
              </a:ext>
            </a:extLst>
          </p:cNvPr>
          <p:cNvSpPr txBox="1"/>
          <p:nvPr/>
        </p:nvSpPr>
        <p:spPr>
          <a:xfrm>
            <a:off x="1282101" y="3558888"/>
            <a:ext cx="10382652" cy="923330"/>
          </a:xfrm>
          <a:prstGeom prst="rect">
            <a:avLst/>
          </a:prstGeom>
          <a:noFill/>
        </p:spPr>
        <p:txBody>
          <a:bodyPr wrap="square">
            <a:spAutoFit/>
          </a:bodyPr>
          <a:lstStyle/>
          <a:p>
            <a:r>
              <a:rPr lang="nl-NL">
                <a:solidFill>
                  <a:schemeClr val="tx2"/>
                </a:solidFill>
                <a:latin typeface="Figtree" pitchFamily="2" charset="0"/>
              </a:rPr>
              <a:t>Probeer zeker nog 1 lokaal voorbeeld(je) te vinden over hitte. </a:t>
            </a:r>
          </a:p>
          <a:p>
            <a:r>
              <a:rPr lang="nl-NL">
                <a:solidFill>
                  <a:schemeClr val="tx2"/>
                </a:solidFill>
                <a:latin typeface="Figtree" pitchFamily="2" charset="0"/>
              </a:rPr>
              <a:t>Het kan bijv. ook een foto zijn van een gekende lokale zwemplek waar mensen verkoeling zoeken, blauwalg-problemen,...</a:t>
            </a:r>
            <a:endParaRPr lang="nl-BE">
              <a:solidFill>
                <a:schemeClr val="tx2"/>
              </a:solidFill>
              <a:latin typeface="Figtree" pitchFamily="2" charset="0"/>
            </a:endParaRPr>
          </a:p>
        </p:txBody>
      </p:sp>
      <p:pic>
        <p:nvPicPr>
          <p:cNvPr id="2" name="Afbeelding 1" descr="Afbeelding met cirkel, tandwiel, creativiteit, ontwerp&#10;&#10;Automatisch gegenereerde beschrijving">
            <a:extLst>
              <a:ext uri="{FF2B5EF4-FFF2-40B4-BE49-F238E27FC236}">
                <a16:creationId xmlns:a16="http://schemas.microsoft.com/office/drawing/2014/main" id="{E947BEA7-02DD-F091-60F6-092D1DB43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67" y="312534"/>
            <a:ext cx="1030280" cy="1035819"/>
          </a:xfrm>
          <a:prstGeom prst="rect">
            <a:avLst/>
          </a:prstGeom>
        </p:spPr>
      </p:pic>
    </p:spTree>
    <p:extLst>
      <p:ext uri="{BB962C8B-B14F-4D97-AF65-F5344CB8AC3E}">
        <p14:creationId xmlns:p14="http://schemas.microsoft.com/office/powerpoint/2010/main" val="549070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55</a:t>
            </a:fld>
            <a:endParaRPr lang="en-US">
              <a:ea typeface="Quicksand SemiBold"/>
              <a:cs typeface="Quicksand SemiBold"/>
              <a:sym typeface="Quicksand SemiBold"/>
            </a:endParaRPr>
          </a:p>
        </p:txBody>
      </p:sp>
      <p:sp>
        <p:nvSpPr>
          <p:cNvPr id="9" name="Tijdelijke aanduiding voor inhoud 2">
            <a:extLst>
              <a:ext uri="{FF2B5EF4-FFF2-40B4-BE49-F238E27FC236}">
                <a16:creationId xmlns:a16="http://schemas.microsoft.com/office/drawing/2014/main" id="{B94CC9E0-D6D5-B53B-8FAC-30189A6221AD}"/>
              </a:ext>
            </a:extLst>
          </p:cNvPr>
          <p:cNvSpPr txBox="1">
            <a:spLocks/>
          </p:cNvSpPr>
          <p:nvPr/>
        </p:nvSpPr>
        <p:spPr>
          <a:xfrm>
            <a:off x="5405314" y="4742135"/>
            <a:ext cx="3852660" cy="690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55A253"/>
                </a:solidFill>
                <a:latin typeface="Figtree" pitchFamily="2" charset="0"/>
                <a:cs typeface="Segoe UI" panose="020B0502040204020203" pitchFamily="34" charset="0"/>
              </a:rPr>
              <a:t>Verdwijnen van </a:t>
            </a:r>
          </a:p>
          <a:p>
            <a:pPr marL="0" indent="0" algn="ctr">
              <a:spcBef>
                <a:spcPts val="0"/>
              </a:spcBef>
              <a:buNone/>
            </a:pPr>
            <a:r>
              <a:rPr lang="nl-NL" sz="1800" b="1">
                <a:solidFill>
                  <a:srgbClr val="55A253"/>
                </a:solidFill>
                <a:latin typeface="Figtree" pitchFamily="2" charset="0"/>
                <a:cs typeface="Segoe UI" panose="020B0502040204020203" pitchFamily="34" charset="0"/>
              </a:rPr>
              <a:t>leefgebieden</a:t>
            </a:r>
          </a:p>
          <a:p>
            <a:pPr marL="0" indent="0" algn="ctr">
              <a:buFont typeface="Arial" panose="020B0604020202020204" pitchFamily="34" charset="0"/>
              <a:buNone/>
            </a:pPr>
            <a:endParaRPr lang="nl-BE" sz="2000" b="1">
              <a:solidFill>
                <a:srgbClr val="55A253"/>
              </a:solidFill>
              <a:latin typeface="Figtree" pitchFamily="2" charset="0"/>
              <a:cs typeface="Segoe UI" panose="020B0502040204020203" pitchFamily="34" charset="0"/>
            </a:endParaRPr>
          </a:p>
        </p:txBody>
      </p:sp>
      <p:sp>
        <p:nvSpPr>
          <p:cNvPr id="16" name="Tijdelijke aanduiding voor inhoud 2">
            <a:extLst>
              <a:ext uri="{FF2B5EF4-FFF2-40B4-BE49-F238E27FC236}">
                <a16:creationId xmlns:a16="http://schemas.microsoft.com/office/drawing/2014/main" id="{5249C8D6-89E2-0445-F43E-D6AC9912537E}"/>
              </a:ext>
            </a:extLst>
          </p:cNvPr>
          <p:cNvSpPr txBox="1">
            <a:spLocks/>
          </p:cNvSpPr>
          <p:nvPr/>
        </p:nvSpPr>
        <p:spPr>
          <a:xfrm>
            <a:off x="2648612" y="4742135"/>
            <a:ext cx="3652280" cy="690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539F51"/>
                </a:solidFill>
                <a:latin typeface="Figtree" pitchFamily="2" charset="0"/>
                <a:cs typeface="Segoe UI" panose="020B0502040204020203" pitchFamily="34" charset="0"/>
              </a:rPr>
              <a:t>Verandering van</a:t>
            </a:r>
          </a:p>
          <a:p>
            <a:pPr marL="0" indent="0" algn="ctr">
              <a:spcBef>
                <a:spcPts val="0"/>
              </a:spcBef>
              <a:buNone/>
            </a:pPr>
            <a:r>
              <a:rPr lang="nl-NL" sz="1800" b="1">
                <a:solidFill>
                  <a:srgbClr val="539F51"/>
                </a:solidFill>
                <a:latin typeface="Figtree" pitchFamily="2" charset="0"/>
                <a:cs typeface="Segoe UI" panose="020B0502040204020203" pitchFamily="34" charset="0"/>
              </a:rPr>
              <a:t>planten- en diersoorten</a:t>
            </a:r>
          </a:p>
          <a:p>
            <a:pPr marL="0" indent="0" algn="ctr">
              <a:spcBef>
                <a:spcPts val="0"/>
              </a:spcBef>
              <a:buNone/>
            </a:pPr>
            <a:endParaRPr lang="nl-NL" sz="1800" b="1">
              <a:solidFill>
                <a:srgbClr val="539F51"/>
              </a:solidFill>
              <a:latin typeface="Figtree" pitchFamily="2" charset="0"/>
              <a:cs typeface="Segoe UI" panose="020B0502040204020203" pitchFamily="34" charset="0"/>
            </a:endParaRPr>
          </a:p>
          <a:p>
            <a:pPr marL="0" indent="0" algn="ctr">
              <a:buFont typeface="Arial" panose="020B0604020202020204" pitchFamily="34" charset="0"/>
              <a:buNone/>
            </a:pPr>
            <a:endParaRPr lang="nl-BE" sz="700" b="1">
              <a:solidFill>
                <a:srgbClr val="539F51"/>
              </a:solidFill>
              <a:latin typeface="Figtree" pitchFamily="2" charset="0"/>
              <a:cs typeface="Segoe UI" panose="020B0502040204020203" pitchFamily="34" charset="0"/>
            </a:endParaRPr>
          </a:p>
        </p:txBody>
      </p:sp>
      <p:sp>
        <p:nvSpPr>
          <p:cNvPr id="14" name="Tijdelijke aanduiding voor tekst 1">
            <a:extLst>
              <a:ext uri="{FF2B5EF4-FFF2-40B4-BE49-F238E27FC236}">
                <a16:creationId xmlns:a16="http://schemas.microsoft.com/office/drawing/2014/main" id="{587120E1-D609-B9D6-8EB1-7D5F57E0851F}"/>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15" name="Tijdelijke aanduiding voor tekst 2">
            <a:extLst>
              <a:ext uri="{FF2B5EF4-FFF2-40B4-BE49-F238E27FC236}">
                <a16:creationId xmlns:a16="http://schemas.microsoft.com/office/drawing/2014/main" id="{F11DCC53-0FCD-CC86-41B7-8F011E08DA20}"/>
              </a:ext>
            </a:extLst>
          </p:cNvPr>
          <p:cNvSpPr>
            <a:spLocks noGrp="1"/>
          </p:cNvSpPr>
          <p:nvPr>
            <p:ph type="body" sz="quarter" idx="11"/>
          </p:nvPr>
        </p:nvSpPr>
        <p:spPr>
          <a:xfrm>
            <a:off x="1993725" y="968778"/>
            <a:ext cx="9982105" cy="383731"/>
          </a:xfrm>
        </p:spPr>
        <p:txBody>
          <a:bodyPr/>
          <a:lstStyle/>
          <a:p>
            <a:r>
              <a:rPr lang="nl-NL"/>
              <a:t>Verandering van planten- en diersoorten</a:t>
            </a:r>
            <a:endParaRPr lang="nl-BE"/>
          </a:p>
        </p:txBody>
      </p:sp>
      <p:pic>
        <p:nvPicPr>
          <p:cNvPr id="4" name="Afbeelding 3" descr="Afbeelding met Graphics, creativiteit, ontwerp&#10;&#10;Beschrijving automatisch gegenereerd met gemiddelde betrouwbaarheid">
            <a:extLst>
              <a:ext uri="{FF2B5EF4-FFF2-40B4-BE49-F238E27FC236}">
                <a16:creationId xmlns:a16="http://schemas.microsoft.com/office/drawing/2014/main" id="{E396D873-7BFF-5EFE-6244-1C8AD8C72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54" y="396064"/>
            <a:ext cx="890580" cy="895368"/>
          </a:xfrm>
          <a:prstGeom prst="rect">
            <a:avLst/>
          </a:prstGeom>
        </p:spPr>
      </p:pic>
      <p:pic>
        <p:nvPicPr>
          <p:cNvPr id="7" name="Afbeelding 6">
            <a:extLst>
              <a:ext uri="{FF2B5EF4-FFF2-40B4-BE49-F238E27FC236}">
                <a16:creationId xmlns:a16="http://schemas.microsoft.com/office/drawing/2014/main" id="{163CF7A0-90F5-3AEE-358B-66994E9FE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309" y="2817938"/>
            <a:ext cx="1985580" cy="1826082"/>
          </a:xfrm>
          <a:prstGeom prst="rect">
            <a:avLst/>
          </a:prstGeom>
        </p:spPr>
      </p:pic>
      <p:pic>
        <p:nvPicPr>
          <p:cNvPr id="18" name="Afbeelding 17" descr="Afbeelding met vogel, illustratie&#10;&#10;Automatisch gegenereerde beschrijving">
            <a:extLst>
              <a:ext uri="{FF2B5EF4-FFF2-40B4-BE49-F238E27FC236}">
                <a16:creationId xmlns:a16="http://schemas.microsoft.com/office/drawing/2014/main" id="{84371261-49FB-E276-3C4F-5959A6E67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854" y="2817938"/>
            <a:ext cx="1985580" cy="1826082"/>
          </a:xfrm>
          <a:prstGeom prst="rect">
            <a:avLst/>
          </a:prstGeom>
        </p:spPr>
      </p:pic>
    </p:spTree>
    <p:extLst>
      <p:ext uri="{BB962C8B-B14F-4D97-AF65-F5344CB8AC3E}">
        <p14:creationId xmlns:p14="http://schemas.microsoft.com/office/powerpoint/2010/main" val="31275895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56</a:t>
            </a:fld>
            <a:endParaRPr lang="en-US">
              <a:ea typeface="Quicksand SemiBold"/>
              <a:cs typeface="Quicksand SemiBold"/>
              <a:sym typeface="Quicksand SemiBold"/>
            </a:endParaRPr>
          </a:p>
        </p:txBody>
      </p:sp>
      <p:sp>
        <p:nvSpPr>
          <p:cNvPr id="14" name="Tijdelijke aanduiding voor tekst 1">
            <a:extLst>
              <a:ext uri="{FF2B5EF4-FFF2-40B4-BE49-F238E27FC236}">
                <a16:creationId xmlns:a16="http://schemas.microsoft.com/office/drawing/2014/main" id="{587120E1-D609-B9D6-8EB1-7D5F57E0851F}"/>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15" name="Tijdelijke aanduiding voor tekst 2">
            <a:extLst>
              <a:ext uri="{FF2B5EF4-FFF2-40B4-BE49-F238E27FC236}">
                <a16:creationId xmlns:a16="http://schemas.microsoft.com/office/drawing/2014/main" id="{F11DCC53-0FCD-CC86-41B7-8F011E08DA20}"/>
              </a:ext>
            </a:extLst>
          </p:cNvPr>
          <p:cNvSpPr>
            <a:spLocks noGrp="1"/>
          </p:cNvSpPr>
          <p:nvPr>
            <p:ph type="body" sz="quarter" idx="11"/>
          </p:nvPr>
        </p:nvSpPr>
        <p:spPr>
          <a:xfrm>
            <a:off x="2005300" y="968778"/>
            <a:ext cx="9982105" cy="383731"/>
          </a:xfrm>
        </p:spPr>
        <p:txBody>
          <a:bodyPr/>
          <a:lstStyle/>
          <a:p>
            <a:r>
              <a:rPr lang="nl-NL"/>
              <a:t>Verandering van planten- en diersoorten</a:t>
            </a:r>
            <a:endParaRPr lang="nl-BE"/>
          </a:p>
        </p:txBody>
      </p:sp>
      <p:sp>
        <p:nvSpPr>
          <p:cNvPr id="2" name="Tekstvak 1">
            <a:extLst>
              <a:ext uri="{FF2B5EF4-FFF2-40B4-BE49-F238E27FC236}">
                <a16:creationId xmlns:a16="http://schemas.microsoft.com/office/drawing/2014/main" id="{A1511F86-BA36-1AF8-76AA-D08139758181}"/>
              </a:ext>
            </a:extLst>
          </p:cNvPr>
          <p:cNvSpPr txBox="1"/>
          <p:nvPr/>
        </p:nvSpPr>
        <p:spPr>
          <a:xfrm>
            <a:off x="3371499" y="5836548"/>
            <a:ext cx="4743606" cy="923330"/>
          </a:xfrm>
          <a:prstGeom prst="rect">
            <a:avLst/>
          </a:prstGeom>
          <a:noFill/>
        </p:spPr>
        <p:txBody>
          <a:bodyPr wrap="none" rtlCol="0">
            <a:spAutoFit/>
          </a:bodyPr>
          <a:lstStyle/>
          <a:p>
            <a:r>
              <a:rPr lang="nl-NL" b="1">
                <a:solidFill>
                  <a:schemeClr val="accent3"/>
                </a:solidFill>
                <a:latin typeface="Figtree" pitchFamily="2" charset="0"/>
              </a:rPr>
              <a:t>Kennen jullie hier andere voorbeelden van?</a:t>
            </a:r>
          </a:p>
          <a:p>
            <a:r>
              <a:rPr lang="nl-NL" b="1">
                <a:solidFill>
                  <a:schemeClr val="accent3"/>
                </a:solidFill>
                <a:latin typeface="Figtree" pitchFamily="2" charset="0"/>
              </a:rPr>
              <a:t>Kan je zelf iets doen?</a:t>
            </a:r>
          </a:p>
          <a:p>
            <a:endParaRPr lang="nl-BE" b="1">
              <a:solidFill>
                <a:schemeClr val="accent3"/>
              </a:solidFill>
              <a:latin typeface="Figtree" pitchFamily="2" charset="0"/>
            </a:endParaRPr>
          </a:p>
        </p:txBody>
      </p:sp>
      <p:pic>
        <p:nvPicPr>
          <p:cNvPr id="3" name="Afbeelding 2" descr="Afbeelding met Graphics, creativiteit, ontwerp&#10;&#10;Beschrijving automatisch gegenereerd met gemiddelde betrouwbaarheid">
            <a:extLst>
              <a:ext uri="{FF2B5EF4-FFF2-40B4-BE49-F238E27FC236}">
                <a16:creationId xmlns:a16="http://schemas.microsoft.com/office/drawing/2014/main" id="{4298B80F-4A12-BFAE-AB4F-A17C7D555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54" y="396064"/>
            <a:ext cx="890580" cy="895368"/>
          </a:xfrm>
          <a:prstGeom prst="rect">
            <a:avLst/>
          </a:prstGeom>
        </p:spPr>
      </p:pic>
      <p:sp>
        <p:nvSpPr>
          <p:cNvPr id="4" name="Tijdelijke aanduiding voor inhoud 2">
            <a:extLst>
              <a:ext uri="{FF2B5EF4-FFF2-40B4-BE49-F238E27FC236}">
                <a16:creationId xmlns:a16="http://schemas.microsoft.com/office/drawing/2014/main" id="{EB8071DB-4FC7-ED9E-3C1A-3F9749A9D8C0}"/>
              </a:ext>
            </a:extLst>
          </p:cNvPr>
          <p:cNvSpPr txBox="1">
            <a:spLocks/>
          </p:cNvSpPr>
          <p:nvPr/>
        </p:nvSpPr>
        <p:spPr>
          <a:xfrm>
            <a:off x="5405314" y="4742135"/>
            <a:ext cx="3852660" cy="690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55A253"/>
                </a:solidFill>
                <a:latin typeface="Figtree" pitchFamily="2" charset="0"/>
                <a:cs typeface="Segoe UI" panose="020B0502040204020203" pitchFamily="34" charset="0"/>
              </a:rPr>
              <a:t>Verdwijnen van </a:t>
            </a:r>
          </a:p>
          <a:p>
            <a:pPr marL="0" indent="0" algn="ctr">
              <a:spcBef>
                <a:spcPts val="0"/>
              </a:spcBef>
              <a:buNone/>
            </a:pPr>
            <a:r>
              <a:rPr lang="nl-NL" sz="1800" b="1">
                <a:solidFill>
                  <a:srgbClr val="55A253"/>
                </a:solidFill>
                <a:latin typeface="Figtree" pitchFamily="2" charset="0"/>
                <a:cs typeface="Segoe UI" panose="020B0502040204020203" pitchFamily="34" charset="0"/>
              </a:rPr>
              <a:t>leefgebieden</a:t>
            </a:r>
          </a:p>
          <a:p>
            <a:pPr marL="0" indent="0" algn="ctr">
              <a:buFont typeface="Arial" panose="020B0604020202020204" pitchFamily="34" charset="0"/>
              <a:buNone/>
            </a:pPr>
            <a:endParaRPr lang="nl-BE" sz="2000" b="1">
              <a:solidFill>
                <a:srgbClr val="55A253"/>
              </a:solidFill>
              <a:latin typeface="Figtree" pitchFamily="2" charset="0"/>
              <a:cs typeface="Segoe UI" panose="020B0502040204020203" pitchFamily="34" charset="0"/>
            </a:endParaRPr>
          </a:p>
        </p:txBody>
      </p:sp>
      <p:sp>
        <p:nvSpPr>
          <p:cNvPr id="5" name="Tijdelijke aanduiding voor inhoud 2">
            <a:extLst>
              <a:ext uri="{FF2B5EF4-FFF2-40B4-BE49-F238E27FC236}">
                <a16:creationId xmlns:a16="http://schemas.microsoft.com/office/drawing/2014/main" id="{CAD2C0E6-F8C2-4E7D-8D45-AA0E0BF499F8}"/>
              </a:ext>
            </a:extLst>
          </p:cNvPr>
          <p:cNvSpPr txBox="1">
            <a:spLocks/>
          </p:cNvSpPr>
          <p:nvPr/>
        </p:nvSpPr>
        <p:spPr>
          <a:xfrm>
            <a:off x="2648612" y="4742135"/>
            <a:ext cx="3652280" cy="690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l-NL" sz="1800" b="1">
                <a:solidFill>
                  <a:srgbClr val="539F51"/>
                </a:solidFill>
                <a:latin typeface="Figtree" pitchFamily="2" charset="0"/>
                <a:cs typeface="Segoe UI" panose="020B0502040204020203" pitchFamily="34" charset="0"/>
              </a:rPr>
              <a:t>Verandering van</a:t>
            </a:r>
          </a:p>
          <a:p>
            <a:pPr marL="0" indent="0" algn="ctr">
              <a:spcBef>
                <a:spcPts val="0"/>
              </a:spcBef>
              <a:buNone/>
            </a:pPr>
            <a:r>
              <a:rPr lang="nl-NL" sz="1800" b="1">
                <a:solidFill>
                  <a:srgbClr val="539F51"/>
                </a:solidFill>
                <a:latin typeface="Figtree" pitchFamily="2" charset="0"/>
                <a:cs typeface="Segoe UI" panose="020B0502040204020203" pitchFamily="34" charset="0"/>
              </a:rPr>
              <a:t>planten- en diersoorten</a:t>
            </a:r>
          </a:p>
          <a:p>
            <a:pPr marL="0" indent="0" algn="ctr">
              <a:spcBef>
                <a:spcPts val="0"/>
              </a:spcBef>
              <a:buNone/>
            </a:pPr>
            <a:endParaRPr lang="nl-NL" sz="1800" b="1">
              <a:solidFill>
                <a:srgbClr val="539F51"/>
              </a:solidFill>
              <a:latin typeface="Figtree" pitchFamily="2" charset="0"/>
              <a:cs typeface="Segoe UI" panose="020B0502040204020203" pitchFamily="34" charset="0"/>
            </a:endParaRPr>
          </a:p>
          <a:p>
            <a:pPr marL="0" indent="0" algn="ctr">
              <a:buFont typeface="Arial" panose="020B0604020202020204" pitchFamily="34" charset="0"/>
              <a:buNone/>
            </a:pPr>
            <a:endParaRPr lang="nl-BE" sz="700" b="1">
              <a:solidFill>
                <a:srgbClr val="539F51"/>
              </a:solidFill>
              <a:latin typeface="Figtree" pitchFamily="2" charset="0"/>
              <a:cs typeface="Segoe UI" panose="020B0502040204020203" pitchFamily="34" charset="0"/>
            </a:endParaRPr>
          </a:p>
        </p:txBody>
      </p:sp>
      <p:pic>
        <p:nvPicPr>
          <p:cNvPr id="7" name="Afbeelding 6">
            <a:extLst>
              <a:ext uri="{FF2B5EF4-FFF2-40B4-BE49-F238E27FC236}">
                <a16:creationId xmlns:a16="http://schemas.microsoft.com/office/drawing/2014/main" id="{408D76A6-4D27-2EA9-ADA9-2E5938462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309" y="2817938"/>
            <a:ext cx="1985580" cy="1826082"/>
          </a:xfrm>
          <a:prstGeom prst="rect">
            <a:avLst/>
          </a:prstGeom>
        </p:spPr>
      </p:pic>
      <p:pic>
        <p:nvPicPr>
          <p:cNvPr id="17" name="Afbeelding 16" descr="Afbeelding met vogel, illustratie&#10;&#10;Automatisch gegenereerde beschrijving">
            <a:extLst>
              <a:ext uri="{FF2B5EF4-FFF2-40B4-BE49-F238E27FC236}">
                <a16:creationId xmlns:a16="http://schemas.microsoft.com/office/drawing/2014/main" id="{6D7567F1-26CD-1314-8628-ED3DBB57D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854" y="2817938"/>
            <a:ext cx="1985580" cy="1826082"/>
          </a:xfrm>
          <a:prstGeom prst="rect">
            <a:avLst/>
          </a:prstGeom>
        </p:spPr>
      </p:pic>
    </p:spTree>
    <p:extLst>
      <p:ext uri="{BB962C8B-B14F-4D97-AF65-F5344CB8AC3E}">
        <p14:creationId xmlns:p14="http://schemas.microsoft.com/office/powerpoint/2010/main" val="2179281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57</a:t>
            </a:fld>
            <a:endParaRPr lang="en-US">
              <a:ea typeface="Quicksand SemiBold"/>
              <a:cs typeface="Quicksand SemiBold"/>
              <a:sym typeface="Quicksand SemiBold"/>
            </a:endParaRPr>
          </a:p>
        </p:txBody>
      </p:sp>
      <p:pic>
        <p:nvPicPr>
          <p:cNvPr id="7" name="Afbeelding 6">
            <a:extLst>
              <a:ext uri="{FF2B5EF4-FFF2-40B4-BE49-F238E27FC236}">
                <a16:creationId xmlns:a16="http://schemas.microsoft.com/office/drawing/2014/main" id="{33F299E6-294F-AEEC-4D94-BFDB1FE809B4}"/>
              </a:ext>
            </a:extLst>
          </p:cNvPr>
          <p:cNvPicPr>
            <a:picLocks noChangeAspect="1"/>
          </p:cNvPicPr>
          <p:nvPr/>
        </p:nvPicPr>
        <p:blipFill>
          <a:blip r:embed="rId3"/>
          <a:stretch>
            <a:fillRect/>
          </a:stretch>
        </p:blipFill>
        <p:spPr>
          <a:xfrm>
            <a:off x="783393" y="1929315"/>
            <a:ext cx="5511390" cy="4823483"/>
          </a:xfrm>
          <a:prstGeom prst="rect">
            <a:avLst/>
          </a:prstGeom>
        </p:spPr>
      </p:pic>
      <p:sp>
        <p:nvSpPr>
          <p:cNvPr id="12" name="Tijdelijke aanduiding voor tekst 1">
            <a:extLst>
              <a:ext uri="{FF2B5EF4-FFF2-40B4-BE49-F238E27FC236}">
                <a16:creationId xmlns:a16="http://schemas.microsoft.com/office/drawing/2014/main" id="{8EFBBFAD-135A-5E93-8A2E-43E9B87BC2A4}"/>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13" name="Tijdelijke aanduiding voor tekst 2">
            <a:extLst>
              <a:ext uri="{FF2B5EF4-FFF2-40B4-BE49-F238E27FC236}">
                <a16:creationId xmlns:a16="http://schemas.microsoft.com/office/drawing/2014/main" id="{2DD118DC-E896-FF79-AF6B-E833CC1A9142}"/>
              </a:ext>
            </a:extLst>
          </p:cNvPr>
          <p:cNvSpPr>
            <a:spLocks noGrp="1"/>
          </p:cNvSpPr>
          <p:nvPr>
            <p:ph type="body" sz="quarter" idx="11"/>
          </p:nvPr>
        </p:nvSpPr>
        <p:spPr>
          <a:xfrm>
            <a:off x="2005300" y="968778"/>
            <a:ext cx="9982105" cy="383731"/>
          </a:xfrm>
        </p:spPr>
        <p:txBody>
          <a:bodyPr/>
          <a:lstStyle/>
          <a:p>
            <a:r>
              <a:rPr lang="nl-NL"/>
              <a:t>Verandering van planten- en diersoorten</a:t>
            </a:r>
            <a:endParaRPr lang="nl-BE"/>
          </a:p>
        </p:txBody>
      </p:sp>
      <p:pic>
        <p:nvPicPr>
          <p:cNvPr id="2" name="Afbeelding 1" descr="Afbeelding met Graphics, creativiteit, ontwerp&#10;&#10;Beschrijving automatisch gegenereerd met gemiddelde betrouwbaarheid">
            <a:extLst>
              <a:ext uri="{FF2B5EF4-FFF2-40B4-BE49-F238E27FC236}">
                <a16:creationId xmlns:a16="http://schemas.microsoft.com/office/drawing/2014/main" id="{845572F1-F3EE-9814-9324-CADB048F7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654" y="396064"/>
            <a:ext cx="890580" cy="895368"/>
          </a:xfrm>
          <a:prstGeom prst="rect">
            <a:avLst/>
          </a:prstGeom>
        </p:spPr>
      </p:pic>
    </p:spTree>
    <p:extLst>
      <p:ext uri="{BB962C8B-B14F-4D97-AF65-F5344CB8AC3E}">
        <p14:creationId xmlns:p14="http://schemas.microsoft.com/office/powerpoint/2010/main" val="967394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0BBEC957-632C-5CD7-CC5F-79670155C89A}"/>
              </a:ext>
            </a:extLst>
          </p:cNvPr>
          <p:cNvPicPr>
            <a:picLocks noChangeAspect="1"/>
          </p:cNvPicPr>
          <p:nvPr/>
        </p:nvPicPr>
        <p:blipFill>
          <a:blip r:embed="rId3"/>
          <a:stretch>
            <a:fillRect/>
          </a:stretch>
        </p:blipFill>
        <p:spPr>
          <a:xfrm>
            <a:off x="664978" y="1771020"/>
            <a:ext cx="7309063" cy="4801819"/>
          </a:xfrm>
          <a:prstGeom prst="rect">
            <a:avLst/>
          </a:prstGeom>
        </p:spPr>
      </p:pic>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58</a:t>
            </a:fld>
            <a:endParaRPr lang="en-US">
              <a:ea typeface="Quicksand SemiBold"/>
              <a:cs typeface="Quicksand SemiBold"/>
              <a:sym typeface="Quicksand SemiBold"/>
            </a:endParaRPr>
          </a:p>
        </p:txBody>
      </p:sp>
      <p:sp>
        <p:nvSpPr>
          <p:cNvPr id="11" name="Tijdelijke aanduiding voor tekst 1">
            <a:extLst>
              <a:ext uri="{FF2B5EF4-FFF2-40B4-BE49-F238E27FC236}">
                <a16:creationId xmlns:a16="http://schemas.microsoft.com/office/drawing/2014/main" id="{F7BFBD5C-95F7-4234-8EEB-5E7ED586BB48}"/>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12" name="Tijdelijke aanduiding voor tekst 2">
            <a:extLst>
              <a:ext uri="{FF2B5EF4-FFF2-40B4-BE49-F238E27FC236}">
                <a16:creationId xmlns:a16="http://schemas.microsoft.com/office/drawing/2014/main" id="{70209C8B-DD53-BC08-EA74-069767252E44}"/>
              </a:ext>
            </a:extLst>
          </p:cNvPr>
          <p:cNvSpPr>
            <a:spLocks noGrp="1"/>
          </p:cNvSpPr>
          <p:nvPr>
            <p:ph type="body" sz="quarter" idx="11"/>
          </p:nvPr>
        </p:nvSpPr>
        <p:spPr>
          <a:xfrm>
            <a:off x="2005300" y="968778"/>
            <a:ext cx="9982105" cy="383731"/>
          </a:xfrm>
        </p:spPr>
        <p:txBody>
          <a:bodyPr/>
          <a:lstStyle/>
          <a:p>
            <a:r>
              <a:rPr lang="nl-NL"/>
              <a:t>Verandering van planten- en diersoorten</a:t>
            </a:r>
            <a:endParaRPr lang="nl-BE"/>
          </a:p>
        </p:txBody>
      </p:sp>
      <p:pic>
        <p:nvPicPr>
          <p:cNvPr id="2" name="Afbeelding 1" descr="Afbeelding met Graphics, creativiteit, ontwerp&#10;&#10;Beschrijving automatisch gegenereerd met gemiddelde betrouwbaarheid">
            <a:extLst>
              <a:ext uri="{FF2B5EF4-FFF2-40B4-BE49-F238E27FC236}">
                <a16:creationId xmlns:a16="http://schemas.microsoft.com/office/drawing/2014/main" id="{3E91FC6D-BB3D-4E10-0579-237EFCFB7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654" y="396064"/>
            <a:ext cx="890580" cy="895368"/>
          </a:xfrm>
          <a:prstGeom prst="rect">
            <a:avLst/>
          </a:prstGeom>
        </p:spPr>
      </p:pic>
    </p:spTree>
    <p:extLst>
      <p:ext uri="{BB962C8B-B14F-4D97-AF65-F5344CB8AC3E}">
        <p14:creationId xmlns:p14="http://schemas.microsoft.com/office/powerpoint/2010/main" val="9036197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17A4E9-A077-9E47-5136-3D198E7C4357}"/>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59</a:t>
            </a:fld>
            <a:endParaRPr lang="en-US">
              <a:ea typeface="Quicksand SemiBold"/>
              <a:cs typeface="Quicksand SemiBold"/>
              <a:sym typeface="Quicksand SemiBold"/>
            </a:endParaRPr>
          </a:p>
        </p:txBody>
      </p:sp>
      <p:pic>
        <p:nvPicPr>
          <p:cNvPr id="9" name="Afbeelding 8">
            <a:extLst>
              <a:ext uri="{FF2B5EF4-FFF2-40B4-BE49-F238E27FC236}">
                <a16:creationId xmlns:a16="http://schemas.microsoft.com/office/drawing/2014/main" id="{EEE4FC97-E299-6C24-6521-588981F9FAAD}"/>
              </a:ext>
            </a:extLst>
          </p:cNvPr>
          <p:cNvPicPr>
            <a:picLocks noChangeAspect="1"/>
          </p:cNvPicPr>
          <p:nvPr/>
        </p:nvPicPr>
        <p:blipFill>
          <a:blip r:embed="rId3"/>
          <a:stretch>
            <a:fillRect/>
          </a:stretch>
        </p:blipFill>
        <p:spPr>
          <a:xfrm>
            <a:off x="853581" y="1599753"/>
            <a:ext cx="6859183" cy="4841619"/>
          </a:xfrm>
          <a:prstGeom prst="rect">
            <a:avLst/>
          </a:prstGeom>
        </p:spPr>
      </p:pic>
      <p:sp>
        <p:nvSpPr>
          <p:cNvPr id="5" name="Tekstvak 4">
            <a:extLst>
              <a:ext uri="{FF2B5EF4-FFF2-40B4-BE49-F238E27FC236}">
                <a16:creationId xmlns:a16="http://schemas.microsoft.com/office/drawing/2014/main" id="{484F0F63-B854-AA5A-904B-A3AA1ED253E2}"/>
              </a:ext>
            </a:extLst>
          </p:cNvPr>
          <p:cNvSpPr txBox="1"/>
          <p:nvPr/>
        </p:nvSpPr>
        <p:spPr>
          <a:xfrm>
            <a:off x="7974041" y="1736562"/>
            <a:ext cx="2457724" cy="369332"/>
          </a:xfrm>
          <a:prstGeom prst="rect">
            <a:avLst/>
          </a:prstGeom>
          <a:noFill/>
        </p:spPr>
        <p:txBody>
          <a:bodyPr wrap="none" rtlCol="0">
            <a:spAutoFit/>
          </a:bodyPr>
          <a:lstStyle/>
          <a:p>
            <a:r>
              <a:rPr lang="nl-NL" b="1">
                <a:solidFill>
                  <a:schemeClr val="accent3"/>
                </a:solidFill>
                <a:latin typeface="Figtree" pitchFamily="2" charset="0"/>
              </a:rPr>
              <a:t>Wat kan je zelf doen?</a:t>
            </a:r>
            <a:endParaRPr lang="nl-BE" b="1">
              <a:solidFill>
                <a:schemeClr val="accent3"/>
              </a:solidFill>
              <a:latin typeface="Figtree" pitchFamily="2" charset="0"/>
            </a:endParaRPr>
          </a:p>
        </p:txBody>
      </p:sp>
      <p:sp>
        <p:nvSpPr>
          <p:cNvPr id="7" name="Tekstvak 6">
            <a:extLst>
              <a:ext uri="{FF2B5EF4-FFF2-40B4-BE49-F238E27FC236}">
                <a16:creationId xmlns:a16="http://schemas.microsoft.com/office/drawing/2014/main" id="{12C46958-E594-AFE5-695C-1C6D5711AB91}"/>
              </a:ext>
            </a:extLst>
          </p:cNvPr>
          <p:cNvSpPr txBox="1"/>
          <p:nvPr/>
        </p:nvSpPr>
        <p:spPr>
          <a:xfrm>
            <a:off x="757761" y="6441372"/>
            <a:ext cx="1353256" cy="246221"/>
          </a:xfrm>
          <a:prstGeom prst="rect">
            <a:avLst/>
          </a:prstGeom>
          <a:noFill/>
        </p:spPr>
        <p:txBody>
          <a:bodyPr wrap="none" rtlCol="0">
            <a:spAutoFit/>
          </a:bodyPr>
          <a:lstStyle/>
          <a:p>
            <a:r>
              <a:rPr lang="nl-NL" sz="1000">
                <a:solidFill>
                  <a:schemeClr val="accent3"/>
                </a:solidFill>
                <a:latin typeface="Figtree" pitchFamily="2" charset="0"/>
              </a:rPr>
              <a:t>Bron: Natuurbuur.be</a:t>
            </a:r>
            <a:endParaRPr lang="nl-BE" sz="1000">
              <a:solidFill>
                <a:schemeClr val="accent3"/>
              </a:solidFill>
              <a:latin typeface="Figtree" pitchFamily="2" charset="0"/>
            </a:endParaRPr>
          </a:p>
        </p:txBody>
      </p:sp>
      <p:pic>
        <p:nvPicPr>
          <p:cNvPr id="11" name="Afbeelding 10" descr="Afbeelding met Graphics, creativiteit&#10;&#10;Automatisch gegenereerde beschrijving">
            <a:extLst>
              <a:ext uri="{FF2B5EF4-FFF2-40B4-BE49-F238E27FC236}">
                <a16:creationId xmlns:a16="http://schemas.microsoft.com/office/drawing/2014/main" id="{38F95EAD-0831-0139-3408-364C50903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390" y="443853"/>
            <a:ext cx="890579" cy="771490"/>
          </a:xfrm>
          <a:prstGeom prst="rect">
            <a:avLst/>
          </a:prstGeom>
        </p:spPr>
      </p:pic>
      <p:sp>
        <p:nvSpPr>
          <p:cNvPr id="12" name="Tijdelijke aanduiding voor tekst 1">
            <a:extLst>
              <a:ext uri="{FF2B5EF4-FFF2-40B4-BE49-F238E27FC236}">
                <a16:creationId xmlns:a16="http://schemas.microsoft.com/office/drawing/2014/main" id="{DC86DB30-D237-9CB5-B3DB-09A567EE540B}"/>
              </a:ext>
            </a:extLst>
          </p:cNvPr>
          <p:cNvSpPr>
            <a:spLocks noGrp="1"/>
          </p:cNvSpPr>
          <p:nvPr>
            <p:ph type="body" sz="quarter" idx="10"/>
          </p:nvPr>
        </p:nvSpPr>
        <p:spPr>
          <a:xfrm>
            <a:off x="1709080" y="400059"/>
            <a:ext cx="8928053" cy="585974"/>
          </a:xfrm>
          <a:noFill/>
        </p:spPr>
        <p:txBody>
          <a:bodyPr/>
          <a:lstStyle/>
          <a:p>
            <a:r>
              <a:rPr lang="nl-NL"/>
              <a:t>  GROTE UITDAGINGEN…</a:t>
            </a:r>
            <a:endParaRPr lang="nl-BE"/>
          </a:p>
        </p:txBody>
      </p:sp>
      <p:sp>
        <p:nvSpPr>
          <p:cNvPr id="13" name="Tijdelijke aanduiding voor tekst 2">
            <a:extLst>
              <a:ext uri="{FF2B5EF4-FFF2-40B4-BE49-F238E27FC236}">
                <a16:creationId xmlns:a16="http://schemas.microsoft.com/office/drawing/2014/main" id="{93459740-6E20-2D44-8546-7D655195E50E}"/>
              </a:ext>
            </a:extLst>
          </p:cNvPr>
          <p:cNvSpPr>
            <a:spLocks noGrp="1"/>
          </p:cNvSpPr>
          <p:nvPr>
            <p:ph type="body" sz="quarter" idx="11"/>
          </p:nvPr>
        </p:nvSpPr>
        <p:spPr>
          <a:xfrm>
            <a:off x="2005300" y="968778"/>
            <a:ext cx="9982105" cy="383731"/>
          </a:xfrm>
        </p:spPr>
        <p:txBody>
          <a:bodyPr/>
          <a:lstStyle/>
          <a:p>
            <a:r>
              <a:rPr lang="nl-NL"/>
              <a:t>Verandering van planten- en diersoorten</a:t>
            </a:r>
            <a:endParaRPr lang="nl-BE"/>
          </a:p>
        </p:txBody>
      </p:sp>
    </p:spTree>
    <p:extLst>
      <p:ext uri="{BB962C8B-B14F-4D97-AF65-F5344CB8AC3E}">
        <p14:creationId xmlns:p14="http://schemas.microsoft.com/office/powerpoint/2010/main" val="121589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6B750-F767-CDBE-E1F4-CDF7BAB35B84}"/>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A4D702A3-02A0-2558-89A1-EBA3A16C576F}"/>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6</a:t>
            </a:fld>
            <a:endParaRPr lang="en-US">
              <a:ea typeface="Quicksand SemiBold"/>
              <a:cs typeface="Quicksand SemiBold"/>
              <a:sym typeface="Quicksand SemiBold"/>
            </a:endParaRPr>
          </a:p>
        </p:txBody>
      </p:sp>
      <p:sp>
        <p:nvSpPr>
          <p:cNvPr id="3" name="Tijdelijke aanduiding voor tekst 2">
            <a:extLst>
              <a:ext uri="{FF2B5EF4-FFF2-40B4-BE49-F238E27FC236}">
                <a16:creationId xmlns:a16="http://schemas.microsoft.com/office/drawing/2014/main" id="{00CD1203-79C5-FE5E-8248-31CF468BB420}"/>
              </a:ext>
            </a:extLst>
          </p:cNvPr>
          <p:cNvSpPr>
            <a:spLocks noGrp="1"/>
          </p:cNvSpPr>
          <p:nvPr>
            <p:ph type="body" sz="quarter" idx="11"/>
          </p:nvPr>
        </p:nvSpPr>
        <p:spPr>
          <a:xfrm>
            <a:off x="925662" y="2258822"/>
            <a:ext cx="9982105" cy="383731"/>
          </a:xfrm>
        </p:spPr>
        <p:txBody>
          <a:bodyPr/>
          <a:lstStyle/>
          <a:p>
            <a:r>
              <a:rPr lang="nl-NL"/>
              <a:t>Welk gevoel roept dit het meest op?</a:t>
            </a:r>
            <a:endParaRPr lang="nl-BE"/>
          </a:p>
        </p:txBody>
      </p:sp>
      <p:sp>
        <p:nvSpPr>
          <p:cNvPr id="9" name="Tekstvak 1">
            <a:extLst>
              <a:ext uri="{FF2B5EF4-FFF2-40B4-BE49-F238E27FC236}">
                <a16:creationId xmlns:a16="http://schemas.microsoft.com/office/drawing/2014/main" id="{3A27ECE7-638E-593D-DE04-750AE0ADE75B}"/>
              </a:ext>
            </a:extLst>
          </p:cNvPr>
          <p:cNvSpPr txBox="1"/>
          <p:nvPr/>
        </p:nvSpPr>
        <p:spPr>
          <a:xfrm>
            <a:off x="1975347" y="5121240"/>
            <a:ext cx="655177" cy="60785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500" b="1">
                <a:latin typeface="Figtree" pitchFamily="2" charset="0"/>
                <a:cs typeface="Calibri"/>
              </a:rPr>
              <a:t>1</a:t>
            </a:r>
          </a:p>
        </p:txBody>
      </p:sp>
      <p:pic>
        <p:nvPicPr>
          <p:cNvPr id="12" name="Picture 2" descr="Afbeeldingsresultaat voor emoticons">
            <a:extLst>
              <a:ext uri="{FF2B5EF4-FFF2-40B4-BE49-F238E27FC236}">
                <a16:creationId xmlns:a16="http://schemas.microsoft.com/office/drawing/2014/main" id="{FCB1295B-1DC3-E33D-6809-9DE36AA3C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8" t="1523" r="1047" b="59512"/>
          <a:stretch>
            <a:fillRect/>
          </a:stretch>
        </p:blipFill>
        <p:spPr bwMode="auto">
          <a:xfrm>
            <a:off x="1788300" y="3151933"/>
            <a:ext cx="8884727" cy="186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a:extLst>
              <a:ext uri="{FF2B5EF4-FFF2-40B4-BE49-F238E27FC236}">
                <a16:creationId xmlns:a16="http://schemas.microsoft.com/office/drawing/2014/main" id="{5C46346F-1910-265A-CD3E-F24F771F7C0B}"/>
              </a:ext>
            </a:extLst>
          </p:cNvPr>
          <p:cNvSpPr txBox="1"/>
          <p:nvPr/>
        </p:nvSpPr>
        <p:spPr>
          <a:xfrm>
            <a:off x="2785919" y="5115876"/>
            <a:ext cx="655177" cy="60785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500" b="1">
                <a:latin typeface="Figtree" pitchFamily="2" charset="0"/>
                <a:cs typeface="Calibri"/>
              </a:rPr>
              <a:t>2</a:t>
            </a:r>
          </a:p>
        </p:txBody>
      </p:sp>
      <p:sp>
        <p:nvSpPr>
          <p:cNvPr id="4" name="Tekstvak 3">
            <a:extLst>
              <a:ext uri="{FF2B5EF4-FFF2-40B4-BE49-F238E27FC236}">
                <a16:creationId xmlns:a16="http://schemas.microsoft.com/office/drawing/2014/main" id="{64C4496A-70B0-80F5-CDD5-F691D073FD52}"/>
              </a:ext>
            </a:extLst>
          </p:cNvPr>
          <p:cNvSpPr txBox="1"/>
          <p:nvPr/>
        </p:nvSpPr>
        <p:spPr>
          <a:xfrm>
            <a:off x="3615620" y="5095310"/>
            <a:ext cx="655177" cy="60785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500" b="1">
                <a:latin typeface="Figtree" pitchFamily="2" charset="0"/>
                <a:cs typeface="Calibri"/>
              </a:rPr>
              <a:t>3</a:t>
            </a:r>
          </a:p>
        </p:txBody>
      </p:sp>
      <p:sp>
        <p:nvSpPr>
          <p:cNvPr id="5" name="Tekstvak 4">
            <a:extLst>
              <a:ext uri="{FF2B5EF4-FFF2-40B4-BE49-F238E27FC236}">
                <a16:creationId xmlns:a16="http://schemas.microsoft.com/office/drawing/2014/main" id="{85B4330D-91EE-864A-9025-CC7FD55C1461}"/>
              </a:ext>
            </a:extLst>
          </p:cNvPr>
          <p:cNvSpPr txBox="1"/>
          <p:nvPr/>
        </p:nvSpPr>
        <p:spPr>
          <a:xfrm>
            <a:off x="4338212" y="5115876"/>
            <a:ext cx="655177" cy="60785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500" b="1">
                <a:latin typeface="Figtree" pitchFamily="2" charset="0"/>
                <a:cs typeface="Calibri"/>
              </a:rPr>
              <a:t>4</a:t>
            </a:r>
          </a:p>
        </p:txBody>
      </p:sp>
      <p:sp>
        <p:nvSpPr>
          <p:cNvPr id="7" name="Tekstvak 6">
            <a:extLst>
              <a:ext uri="{FF2B5EF4-FFF2-40B4-BE49-F238E27FC236}">
                <a16:creationId xmlns:a16="http://schemas.microsoft.com/office/drawing/2014/main" id="{F7DC4326-B1CD-2014-EE1C-A39891F2F5B8}"/>
              </a:ext>
            </a:extLst>
          </p:cNvPr>
          <p:cNvSpPr txBox="1"/>
          <p:nvPr/>
        </p:nvSpPr>
        <p:spPr>
          <a:xfrm>
            <a:off x="5188563" y="5100926"/>
            <a:ext cx="655177" cy="60785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500" b="1">
                <a:latin typeface="Figtree" pitchFamily="2" charset="0"/>
                <a:cs typeface="Calibri"/>
              </a:rPr>
              <a:t>5</a:t>
            </a:r>
          </a:p>
        </p:txBody>
      </p:sp>
      <p:sp>
        <p:nvSpPr>
          <p:cNvPr id="10" name="Tekstvak 9">
            <a:extLst>
              <a:ext uri="{FF2B5EF4-FFF2-40B4-BE49-F238E27FC236}">
                <a16:creationId xmlns:a16="http://schemas.microsoft.com/office/drawing/2014/main" id="{7E6A1DA1-DACB-D816-6E0C-84DB1669639F}"/>
              </a:ext>
            </a:extLst>
          </p:cNvPr>
          <p:cNvSpPr txBox="1"/>
          <p:nvPr/>
        </p:nvSpPr>
        <p:spPr>
          <a:xfrm>
            <a:off x="6026482" y="5115876"/>
            <a:ext cx="655177" cy="60785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500" b="1">
                <a:latin typeface="Figtree" pitchFamily="2" charset="0"/>
                <a:cs typeface="Calibri"/>
              </a:rPr>
              <a:t>6</a:t>
            </a:r>
          </a:p>
        </p:txBody>
      </p:sp>
      <p:sp>
        <p:nvSpPr>
          <p:cNvPr id="11" name="Tekstvak 10">
            <a:extLst>
              <a:ext uri="{FF2B5EF4-FFF2-40B4-BE49-F238E27FC236}">
                <a16:creationId xmlns:a16="http://schemas.microsoft.com/office/drawing/2014/main" id="{E9CC4B59-543B-65AB-834B-A7D2614E4615}"/>
              </a:ext>
            </a:extLst>
          </p:cNvPr>
          <p:cNvSpPr txBox="1"/>
          <p:nvPr/>
        </p:nvSpPr>
        <p:spPr>
          <a:xfrm>
            <a:off x="6813476" y="5098524"/>
            <a:ext cx="655177" cy="60785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500" b="1">
                <a:latin typeface="Figtree" pitchFamily="2" charset="0"/>
                <a:cs typeface="Calibri"/>
              </a:rPr>
              <a:t>7</a:t>
            </a:r>
          </a:p>
        </p:txBody>
      </p:sp>
      <p:sp>
        <p:nvSpPr>
          <p:cNvPr id="13" name="Tekstvak 12">
            <a:extLst>
              <a:ext uri="{FF2B5EF4-FFF2-40B4-BE49-F238E27FC236}">
                <a16:creationId xmlns:a16="http://schemas.microsoft.com/office/drawing/2014/main" id="{3CB186D8-DDA7-7584-F7C7-DB97D6F53752}"/>
              </a:ext>
            </a:extLst>
          </p:cNvPr>
          <p:cNvSpPr txBox="1"/>
          <p:nvPr/>
        </p:nvSpPr>
        <p:spPr>
          <a:xfrm>
            <a:off x="9175498" y="5106599"/>
            <a:ext cx="923435" cy="60785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500" b="1">
                <a:latin typeface="Figtree" pitchFamily="2" charset="0"/>
                <a:cs typeface="Calibri"/>
              </a:rPr>
              <a:t>10</a:t>
            </a:r>
          </a:p>
        </p:txBody>
      </p:sp>
      <p:sp>
        <p:nvSpPr>
          <p:cNvPr id="14" name="Tekstvak 13">
            <a:extLst>
              <a:ext uri="{FF2B5EF4-FFF2-40B4-BE49-F238E27FC236}">
                <a16:creationId xmlns:a16="http://schemas.microsoft.com/office/drawing/2014/main" id="{41AC316F-35F5-0290-CC79-8318FD1B1C64}"/>
              </a:ext>
            </a:extLst>
          </p:cNvPr>
          <p:cNvSpPr txBox="1"/>
          <p:nvPr/>
        </p:nvSpPr>
        <p:spPr>
          <a:xfrm>
            <a:off x="7623205" y="5100534"/>
            <a:ext cx="655177" cy="60785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500" b="1">
                <a:latin typeface="Figtree" pitchFamily="2" charset="0"/>
                <a:cs typeface="Calibri"/>
              </a:rPr>
              <a:t>8</a:t>
            </a:r>
          </a:p>
        </p:txBody>
      </p:sp>
      <p:sp>
        <p:nvSpPr>
          <p:cNvPr id="15" name="Tekstvak 14">
            <a:extLst>
              <a:ext uri="{FF2B5EF4-FFF2-40B4-BE49-F238E27FC236}">
                <a16:creationId xmlns:a16="http://schemas.microsoft.com/office/drawing/2014/main" id="{C0231F91-AF35-7901-10D8-9B39983E2A25}"/>
              </a:ext>
            </a:extLst>
          </p:cNvPr>
          <p:cNvSpPr txBox="1"/>
          <p:nvPr/>
        </p:nvSpPr>
        <p:spPr>
          <a:xfrm>
            <a:off x="8437344" y="5087234"/>
            <a:ext cx="655177" cy="60785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500" b="1">
                <a:latin typeface="Figtree" pitchFamily="2" charset="0"/>
                <a:cs typeface="Calibri"/>
              </a:rPr>
              <a:t>9</a:t>
            </a:r>
          </a:p>
        </p:txBody>
      </p:sp>
      <p:sp>
        <p:nvSpPr>
          <p:cNvPr id="16" name="Tekstvak 15">
            <a:extLst>
              <a:ext uri="{FF2B5EF4-FFF2-40B4-BE49-F238E27FC236}">
                <a16:creationId xmlns:a16="http://schemas.microsoft.com/office/drawing/2014/main" id="{7A832368-C6E1-C895-1FEA-31F8F5DE99DC}"/>
              </a:ext>
            </a:extLst>
          </p:cNvPr>
          <p:cNvSpPr txBox="1"/>
          <p:nvPr/>
        </p:nvSpPr>
        <p:spPr>
          <a:xfrm>
            <a:off x="10045414" y="5091635"/>
            <a:ext cx="655177" cy="60785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sz="3500" b="1">
                <a:latin typeface="Figtree" pitchFamily="2" charset="0"/>
                <a:cs typeface="Calibri"/>
              </a:rPr>
              <a:t>11</a:t>
            </a:r>
          </a:p>
        </p:txBody>
      </p:sp>
      <p:sp>
        <p:nvSpPr>
          <p:cNvPr id="19" name="Tijdelijke aanduiding voor tekst 1">
            <a:extLst>
              <a:ext uri="{FF2B5EF4-FFF2-40B4-BE49-F238E27FC236}">
                <a16:creationId xmlns:a16="http://schemas.microsoft.com/office/drawing/2014/main" id="{5EC7F394-D7DA-D1EB-8F2C-836AAC9B65F2}"/>
              </a:ext>
            </a:extLst>
          </p:cNvPr>
          <p:cNvSpPr txBox="1">
            <a:spLocks/>
          </p:cNvSpPr>
          <p:nvPr/>
        </p:nvSpPr>
        <p:spPr>
          <a:xfrm>
            <a:off x="917349" y="888103"/>
            <a:ext cx="6181725" cy="3837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i="0" u="none" kern="1200" cap="all" baseline="0">
                <a:solidFill>
                  <a:schemeClr val="accent2"/>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tx2"/>
                </a:solidFill>
              </a:rPr>
              <a:t>'Klimaatverandering'</a:t>
            </a:r>
            <a:endParaRPr lang="nl-BE">
              <a:solidFill>
                <a:schemeClr val="tx2"/>
              </a:solidFill>
            </a:endParaRPr>
          </a:p>
        </p:txBody>
      </p:sp>
    </p:spTree>
    <p:extLst>
      <p:ext uri="{BB962C8B-B14F-4D97-AF65-F5344CB8AC3E}">
        <p14:creationId xmlns:p14="http://schemas.microsoft.com/office/powerpoint/2010/main" val="1075574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62781-011E-1923-F1D0-28B21AE292B0}"/>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42BBAB6-3600-8F2E-DD92-B10E74B68B42}"/>
              </a:ext>
            </a:extLst>
          </p:cNvPr>
          <p:cNvSpPr>
            <a:spLocks noGrp="1"/>
          </p:cNvSpPr>
          <p:nvPr>
            <p:ph type="body" sz="quarter" idx="10"/>
          </p:nvPr>
        </p:nvSpPr>
        <p:spPr>
          <a:xfrm>
            <a:off x="787907" y="106824"/>
            <a:ext cx="10115445" cy="585974"/>
          </a:xfrm>
          <a:noFill/>
        </p:spPr>
        <p:txBody>
          <a:bodyPr/>
          <a:lstStyle/>
          <a:p>
            <a:r>
              <a:rPr lang="nl-NL"/>
              <a:t>Wat / Waar ondervind je de grootste </a:t>
            </a:r>
            <a:br>
              <a:rPr lang="nl-NL"/>
            </a:br>
            <a:r>
              <a:rPr lang="nl-NL"/>
              <a:t>                                       klimaatuitdagingen?</a:t>
            </a:r>
            <a:endParaRPr lang="nl-BE"/>
          </a:p>
        </p:txBody>
      </p:sp>
      <p:pic>
        <p:nvPicPr>
          <p:cNvPr id="5" name="Afbeelding 4">
            <a:extLst>
              <a:ext uri="{FF2B5EF4-FFF2-40B4-BE49-F238E27FC236}">
                <a16:creationId xmlns:a16="http://schemas.microsoft.com/office/drawing/2014/main" id="{0F5D87CB-2D85-74BD-8576-267C6E66B885}"/>
              </a:ext>
            </a:extLst>
          </p:cNvPr>
          <p:cNvPicPr>
            <a:picLocks noChangeAspect="1"/>
          </p:cNvPicPr>
          <p:nvPr/>
        </p:nvPicPr>
        <p:blipFill rotWithShape="1">
          <a:blip r:embed="rId3"/>
          <a:srcRect r="80868"/>
          <a:stretch/>
        </p:blipFill>
        <p:spPr>
          <a:xfrm>
            <a:off x="787907" y="679841"/>
            <a:ext cx="2031072" cy="6071335"/>
          </a:xfrm>
          <a:prstGeom prst="rect">
            <a:avLst/>
          </a:prstGeom>
        </p:spPr>
      </p:pic>
      <p:pic>
        <p:nvPicPr>
          <p:cNvPr id="1028" name="Picture 4" descr="Inclined Ballpoint Pen - Free icons">
            <a:extLst>
              <a:ext uri="{FF2B5EF4-FFF2-40B4-BE49-F238E27FC236}">
                <a16:creationId xmlns:a16="http://schemas.microsoft.com/office/drawing/2014/main" id="{6B61324F-37B6-9DE5-B7CA-1DFFBA225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412418">
            <a:off x="360459" y="1128969"/>
            <a:ext cx="589852" cy="59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6753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859C-CD42-2DB8-340E-E4CBB6238D9A}"/>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8E480B5-F7A2-3BBE-53D1-17A67CCF7609}"/>
              </a:ext>
            </a:extLst>
          </p:cNvPr>
          <p:cNvSpPr>
            <a:spLocks noGrp="1"/>
          </p:cNvSpPr>
          <p:nvPr>
            <p:ph type="body" sz="quarter" idx="10"/>
          </p:nvPr>
        </p:nvSpPr>
        <p:spPr>
          <a:xfrm>
            <a:off x="787907" y="113522"/>
            <a:ext cx="12777622" cy="585974"/>
          </a:xfrm>
          <a:noFill/>
        </p:spPr>
        <p:txBody>
          <a:bodyPr/>
          <a:lstStyle/>
          <a:p>
            <a:r>
              <a:rPr lang="nl-NL"/>
              <a:t>Wat zijn goede / LEUKE oplossingen?</a:t>
            </a:r>
            <a:endParaRPr lang="nl-BE"/>
          </a:p>
        </p:txBody>
      </p:sp>
      <p:pic>
        <p:nvPicPr>
          <p:cNvPr id="6" name="Afbeelding 5">
            <a:extLst>
              <a:ext uri="{FF2B5EF4-FFF2-40B4-BE49-F238E27FC236}">
                <a16:creationId xmlns:a16="http://schemas.microsoft.com/office/drawing/2014/main" id="{E82EEB21-45B2-66F9-356D-40091F0D7031}"/>
              </a:ext>
            </a:extLst>
          </p:cNvPr>
          <p:cNvPicPr>
            <a:picLocks noChangeAspect="1"/>
          </p:cNvPicPr>
          <p:nvPr/>
        </p:nvPicPr>
        <p:blipFill rotWithShape="1">
          <a:blip r:embed="rId3"/>
          <a:srcRect r="80868"/>
          <a:stretch/>
        </p:blipFill>
        <p:spPr>
          <a:xfrm>
            <a:off x="787907" y="679841"/>
            <a:ext cx="2031072" cy="6071335"/>
          </a:xfrm>
          <a:prstGeom prst="rect">
            <a:avLst/>
          </a:prstGeom>
        </p:spPr>
      </p:pic>
      <p:pic>
        <p:nvPicPr>
          <p:cNvPr id="8" name="Afbeelding 7">
            <a:extLst>
              <a:ext uri="{FF2B5EF4-FFF2-40B4-BE49-F238E27FC236}">
                <a16:creationId xmlns:a16="http://schemas.microsoft.com/office/drawing/2014/main" id="{2478182F-90B5-94F9-16D3-377E6A789CCB}"/>
              </a:ext>
            </a:extLst>
          </p:cNvPr>
          <p:cNvPicPr>
            <a:picLocks noChangeAspect="1"/>
          </p:cNvPicPr>
          <p:nvPr/>
        </p:nvPicPr>
        <p:blipFill rotWithShape="1">
          <a:blip r:embed="rId3"/>
          <a:srcRect l="28900" t="6942"/>
          <a:stretch/>
        </p:blipFill>
        <p:spPr>
          <a:xfrm>
            <a:off x="4589047" y="1101322"/>
            <a:ext cx="7548157" cy="5649853"/>
          </a:xfrm>
          <a:prstGeom prst="rect">
            <a:avLst/>
          </a:prstGeom>
        </p:spPr>
      </p:pic>
      <p:pic>
        <p:nvPicPr>
          <p:cNvPr id="9" name="Afbeelding 8">
            <a:extLst>
              <a:ext uri="{FF2B5EF4-FFF2-40B4-BE49-F238E27FC236}">
                <a16:creationId xmlns:a16="http://schemas.microsoft.com/office/drawing/2014/main" id="{16093CAF-97E5-2234-9DBF-8F2CD96EF506}"/>
              </a:ext>
            </a:extLst>
          </p:cNvPr>
          <p:cNvPicPr>
            <a:picLocks noChangeAspect="1"/>
          </p:cNvPicPr>
          <p:nvPr/>
        </p:nvPicPr>
        <p:blipFill rotWithShape="1">
          <a:blip r:embed="rId3"/>
          <a:srcRect l="28900" r="54188" b="95760"/>
          <a:stretch/>
        </p:blipFill>
        <p:spPr>
          <a:xfrm>
            <a:off x="4689929" y="679840"/>
            <a:ext cx="1795477" cy="257453"/>
          </a:xfrm>
          <a:prstGeom prst="rect">
            <a:avLst/>
          </a:prstGeom>
        </p:spPr>
      </p:pic>
      <p:sp>
        <p:nvSpPr>
          <p:cNvPr id="3" name="Ovaal 2">
            <a:extLst>
              <a:ext uri="{FF2B5EF4-FFF2-40B4-BE49-F238E27FC236}">
                <a16:creationId xmlns:a16="http://schemas.microsoft.com/office/drawing/2014/main" id="{F4C1D102-8BF1-A203-0A9E-85D9E6725CAD}"/>
              </a:ext>
            </a:extLst>
          </p:cNvPr>
          <p:cNvSpPr/>
          <p:nvPr/>
        </p:nvSpPr>
        <p:spPr>
          <a:xfrm>
            <a:off x="8388626" y="1101322"/>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Ovaal 4">
            <a:extLst>
              <a:ext uri="{FF2B5EF4-FFF2-40B4-BE49-F238E27FC236}">
                <a16:creationId xmlns:a16="http://schemas.microsoft.com/office/drawing/2014/main" id="{598FD037-D74B-194C-30B4-430953F1E4B0}"/>
              </a:ext>
            </a:extLst>
          </p:cNvPr>
          <p:cNvSpPr/>
          <p:nvPr/>
        </p:nvSpPr>
        <p:spPr>
          <a:xfrm>
            <a:off x="9772584" y="984425"/>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622ADD85-F9B7-C51B-9B42-DCFD02CAB6A7}"/>
              </a:ext>
            </a:extLst>
          </p:cNvPr>
          <p:cNvSpPr/>
          <p:nvPr/>
        </p:nvSpPr>
        <p:spPr>
          <a:xfrm>
            <a:off x="6200154" y="1772929"/>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al 9">
            <a:extLst>
              <a:ext uri="{FF2B5EF4-FFF2-40B4-BE49-F238E27FC236}">
                <a16:creationId xmlns:a16="http://schemas.microsoft.com/office/drawing/2014/main" id="{4DE49337-A280-05C7-9EDB-F0F8107BA5E7}"/>
              </a:ext>
            </a:extLst>
          </p:cNvPr>
          <p:cNvSpPr/>
          <p:nvPr/>
        </p:nvSpPr>
        <p:spPr>
          <a:xfrm>
            <a:off x="6929993" y="2563368"/>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9CADCEB6-9CB8-7D27-F4B8-41FF06EDAB8F}"/>
              </a:ext>
            </a:extLst>
          </p:cNvPr>
          <p:cNvSpPr/>
          <p:nvPr/>
        </p:nvSpPr>
        <p:spPr>
          <a:xfrm>
            <a:off x="7659832" y="2550839"/>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63218E46-0634-815E-FE27-1307FF12F160}"/>
              </a:ext>
            </a:extLst>
          </p:cNvPr>
          <p:cNvSpPr/>
          <p:nvPr/>
        </p:nvSpPr>
        <p:spPr>
          <a:xfrm>
            <a:off x="6929992" y="4147758"/>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4F8D6D16-666A-25D0-C917-7BAC9F407C5D}"/>
              </a:ext>
            </a:extLst>
          </p:cNvPr>
          <p:cNvSpPr/>
          <p:nvPr/>
        </p:nvSpPr>
        <p:spPr>
          <a:xfrm>
            <a:off x="6154740" y="4147758"/>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57001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859C-CD42-2DB8-340E-E4CBB6238D9A}"/>
            </a:ext>
          </a:extLst>
        </p:cNvPr>
        <p:cNvGrpSpPr/>
        <p:nvPr/>
      </p:nvGrpSpPr>
      <p:grpSpPr>
        <a:xfrm>
          <a:off x="0" y="0"/>
          <a:ext cx="0" cy="0"/>
          <a:chOff x="0" y="0"/>
          <a:chExt cx="0" cy="0"/>
        </a:xfrm>
      </p:grpSpPr>
      <p:pic>
        <p:nvPicPr>
          <p:cNvPr id="16" name="Afbeelding 15">
            <a:extLst>
              <a:ext uri="{FF2B5EF4-FFF2-40B4-BE49-F238E27FC236}">
                <a16:creationId xmlns:a16="http://schemas.microsoft.com/office/drawing/2014/main" id="{D100F31C-C7B0-4105-C50E-104177392B85}"/>
              </a:ext>
            </a:extLst>
          </p:cNvPr>
          <p:cNvPicPr>
            <a:picLocks noChangeAspect="1"/>
          </p:cNvPicPr>
          <p:nvPr/>
        </p:nvPicPr>
        <p:blipFill rotWithShape="1">
          <a:blip r:embed="rId3"/>
          <a:srcRect l="28900" t="6942"/>
          <a:stretch/>
        </p:blipFill>
        <p:spPr>
          <a:xfrm>
            <a:off x="4589047" y="1101322"/>
            <a:ext cx="7548157" cy="5649853"/>
          </a:xfrm>
          <a:prstGeom prst="rect">
            <a:avLst/>
          </a:prstGeom>
        </p:spPr>
      </p:pic>
      <p:pic>
        <p:nvPicPr>
          <p:cNvPr id="15" name="Afbeelding 14">
            <a:extLst>
              <a:ext uri="{FF2B5EF4-FFF2-40B4-BE49-F238E27FC236}">
                <a16:creationId xmlns:a16="http://schemas.microsoft.com/office/drawing/2014/main" id="{4A7E4F23-4A1E-5F83-D8F0-862CF94DFBD9}"/>
              </a:ext>
            </a:extLst>
          </p:cNvPr>
          <p:cNvPicPr>
            <a:picLocks noChangeAspect="1"/>
          </p:cNvPicPr>
          <p:nvPr/>
        </p:nvPicPr>
        <p:blipFill rotWithShape="1">
          <a:blip r:embed="rId3"/>
          <a:srcRect r="80868"/>
          <a:stretch/>
        </p:blipFill>
        <p:spPr>
          <a:xfrm>
            <a:off x="787907" y="679841"/>
            <a:ext cx="2031072" cy="6071335"/>
          </a:xfrm>
          <a:prstGeom prst="rect">
            <a:avLst/>
          </a:prstGeom>
        </p:spPr>
      </p:pic>
      <p:sp>
        <p:nvSpPr>
          <p:cNvPr id="3" name="Vrije vorm: vorm 2">
            <a:extLst>
              <a:ext uri="{FF2B5EF4-FFF2-40B4-BE49-F238E27FC236}">
                <a16:creationId xmlns:a16="http://schemas.microsoft.com/office/drawing/2014/main" id="{E65BD3B9-EB90-14B0-9146-689C1E578879}"/>
              </a:ext>
            </a:extLst>
          </p:cNvPr>
          <p:cNvSpPr/>
          <p:nvPr/>
        </p:nvSpPr>
        <p:spPr>
          <a:xfrm>
            <a:off x="2561327" y="1743900"/>
            <a:ext cx="2177383" cy="2095570"/>
          </a:xfrm>
          <a:custGeom>
            <a:avLst/>
            <a:gdLst>
              <a:gd name="connsiteX0" fmla="*/ 2612571 w 2612571"/>
              <a:gd name="connsiteY0" fmla="*/ 27992 h 27992"/>
              <a:gd name="connsiteX1" fmla="*/ 0 w 2612571"/>
              <a:gd name="connsiteY1" fmla="*/ 0 h 27992"/>
              <a:gd name="connsiteX2" fmla="*/ 0 w 2612571"/>
              <a:gd name="connsiteY2" fmla="*/ 0 h 27992"/>
            </a:gdLst>
            <a:ahLst/>
            <a:cxnLst>
              <a:cxn ang="0">
                <a:pos x="connsiteX0" y="connsiteY0"/>
              </a:cxn>
              <a:cxn ang="0">
                <a:pos x="connsiteX1" y="connsiteY1"/>
              </a:cxn>
              <a:cxn ang="0">
                <a:pos x="connsiteX2" y="connsiteY2"/>
              </a:cxn>
            </a:cxnLst>
            <a:rect l="l" t="t" r="r" b="b"/>
            <a:pathLst>
              <a:path w="2612571" h="27992">
                <a:moveTo>
                  <a:pt x="2612571" y="27992"/>
                </a:moveTo>
                <a:lnTo>
                  <a:pt x="0"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6DF04EB1-7A97-E156-3838-80E9A473826C}"/>
              </a:ext>
            </a:extLst>
          </p:cNvPr>
          <p:cNvSpPr/>
          <p:nvPr/>
        </p:nvSpPr>
        <p:spPr>
          <a:xfrm>
            <a:off x="2561327" y="1919735"/>
            <a:ext cx="2121816" cy="1168544"/>
          </a:xfrm>
          <a:custGeom>
            <a:avLst/>
            <a:gdLst>
              <a:gd name="connsiteX0" fmla="*/ 2612571 w 2612571"/>
              <a:gd name="connsiteY0" fmla="*/ 27992 h 27992"/>
              <a:gd name="connsiteX1" fmla="*/ 0 w 2612571"/>
              <a:gd name="connsiteY1" fmla="*/ 0 h 27992"/>
              <a:gd name="connsiteX2" fmla="*/ 0 w 2612571"/>
              <a:gd name="connsiteY2" fmla="*/ 0 h 27992"/>
            </a:gdLst>
            <a:ahLst/>
            <a:cxnLst>
              <a:cxn ang="0">
                <a:pos x="connsiteX0" y="connsiteY0"/>
              </a:cxn>
              <a:cxn ang="0">
                <a:pos x="connsiteX1" y="connsiteY1"/>
              </a:cxn>
              <a:cxn ang="0">
                <a:pos x="connsiteX2" y="connsiteY2"/>
              </a:cxn>
            </a:cxnLst>
            <a:rect l="l" t="t" r="r" b="b"/>
            <a:pathLst>
              <a:path w="2612571" h="27992">
                <a:moveTo>
                  <a:pt x="2612571" y="27992"/>
                </a:moveTo>
                <a:lnTo>
                  <a:pt x="0"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2459B3FD-AFED-F0AE-26F4-945A905F9721}"/>
              </a:ext>
            </a:extLst>
          </p:cNvPr>
          <p:cNvSpPr/>
          <p:nvPr/>
        </p:nvSpPr>
        <p:spPr>
          <a:xfrm>
            <a:off x="2561328" y="1743899"/>
            <a:ext cx="2121815" cy="1344380"/>
          </a:xfrm>
          <a:custGeom>
            <a:avLst/>
            <a:gdLst>
              <a:gd name="connsiteX0" fmla="*/ 2612571 w 2612571"/>
              <a:gd name="connsiteY0" fmla="*/ 27992 h 27992"/>
              <a:gd name="connsiteX1" fmla="*/ 0 w 2612571"/>
              <a:gd name="connsiteY1" fmla="*/ 0 h 27992"/>
              <a:gd name="connsiteX2" fmla="*/ 0 w 2612571"/>
              <a:gd name="connsiteY2" fmla="*/ 0 h 27992"/>
            </a:gdLst>
            <a:ahLst/>
            <a:cxnLst>
              <a:cxn ang="0">
                <a:pos x="connsiteX0" y="connsiteY0"/>
              </a:cxn>
              <a:cxn ang="0">
                <a:pos x="connsiteX1" y="connsiteY1"/>
              </a:cxn>
              <a:cxn ang="0">
                <a:pos x="connsiteX2" y="connsiteY2"/>
              </a:cxn>
            </a:cxnLst>
            <a:rect l="l" t="t" r="r" b="b"/>
            <a:pathLst>
              <a:path w="2612571" h="27992">
                <a:moveTo>
                  <a:pt x="2612571" y="27992"/>
                </a:moveTo>
                <a:lnTo>
                  <a:pt x="0"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Vrije vorm: vorm 7">
            <a:extLst>
              <a:ext uri="{FF2B5EF4-FFF2-40B4-BE49-F238E27FC236}">
                <a16:creationId xmlns:a16="http://schemas.microsoft.com/office/drawing/2014/main" id="{1B809EE1-78BC-A4B0-ADB2-8E3CCB4F38CE}"/>
              </a:ext>
            </a:extLst>
          </p:cNvPr>
          <p:cNvSpPr/>
          <p:nvPr/>
        </p:nvSpPr>
        <p:spPr>
          <a:xfrm flipV="1">
            <a:off x="2561329" y="2326682"/>
            <a:ext cx="2177381" cy="1021251"/>
          </a:xfrm>
          <a:custGeom>
            <a:avLst/>
            <a:gdLst>
              <a:gd name="connsiteX0" fmla="*/ 2612571 w 2612571"/>
              <a:gd name="connsiteY0" fmla="*/ 27992 h 27992"/>
              <a:gd name="connsiteX1" fmla="*/ 0 w 2612571"/>
              <a:gd name="connsiteY1" fmla="*/ 0 h 27992"/>
              <a:gd name="connsiteX2" fmla="*/ 0 w 2612571"/>
              <a:gd name="connsiteY2" fmla="*/ 0 h 27992"/>
            </a:gdLst>
            <a:ahLst/>
            <a:cxnLst>
              <a:cxn ang="0">
                <a:pos x="connsiteX0" y="connsiteY0"/>
              </a:cxn>
              <a:cxn ang="0">
                <a:pos x="connsiteX1" y="connsiteY1"/>
              </a:cxn>
              <a:cxn ang="0">
                <a:pos x="connsiteX2" y="connsiteY2"/>
              </a:cxn>
            </a:cxnLst>
            <a:rect l="l" t="t" r="r" b="b"/>
            <a:pathLst>
              <a:path w="2612571" h="27992">
                <a:moveTo>
                  <a:pt x="2612571" y="27992"/>
                </a:moveTo>
                <a:lnTo>
                  <a:pt x="0"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Vrije vorm: vorm 8">
            <a:extLst>
              <a:ext uri="{FF2B5EF4-FFF2-40B4-BE49-F238E27FC236}">
                <a16:creationId xmlns:a16="http://schemas.microsoft.com/office/drawing/2014/main" id="{957D5673-761E-C5F5-C6B2-EAC298B85E66}"/>
              </a:ext>
            </a:extLst>
          </p:cNvPr>
          <p:cNvSpPr/>
          <p:nvPr/>
        </p:nvSpPr>
        <p:spPr>
          <a:xfrm flipV="1">
            <a:off x="2561330" y="1572594"/>
            <a:ext cx="2177384" cy="1610122"/>
          </a:xfrm>
          <a:custGeom>
            <a:avLst/>
            <a:gdLst>
              <a:gd name="connsiteX0" fmla="*/ 2612571 w 2612571"/>
              <a:gd name="connsiteY0" fmla="*/ 27992 h 27992"/>
              <a:gd name="connsiteX1" fmla="*/ 0 w 2612571"/>
              <a:gd name="connsiteY1" fmla="*/ 0 h 27992"/>
              <a:gd name="connsiteX2" fmla="*/ 0 w 2612571"/>
              <a:gd name="connsiteY2" fmla="*/ 0 h 27992"/>
            </a:gdLst>
            <a:ahLst/>
            <a:cxnLst>
              <a:cxn ang="0">
                <a:pos x="connsiteX0" y="connsiteY0"/>
              </a:cxn>
              <a:cxn ang="0">
                <a:pos x="connsiteX1" y="connsiteY1"/>
              </a:cxn>
              <a:cxn ang="0">
                <a:pos x="connsiteX2" y="connsiteY2"/>
              </a:cxn>
            </a:cxnLst>
            <a:rect l="l" t="t" r="r" b="b"/>
            <a:pathLst>
              <a:path w="2612571" h="27992">
                <a:moveTo>
                  <a:pt x="2612571" y="27992"/>
                </a:moveTo>
                <a:lnTo>
                  <a:pt x="0"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Vrije vorm: vorm 9">
            <a:extLst>
              <a:ext uri="{FF2B5EF4-FFF2-40B4-BE49-F238E27FC236}">
                <a16:creationId xmlns:a16="http://schemas.microsoft.com/office/drawing/2014/main" id="{707D4949-C409-49D7-06D2-49661E9109B5}"/>
              </a:ext>
            </a:extLst>
          </p:cNvPr>
          <p:cNvSpPr/>
          <p:nvPr/>
        </p:nvSpPr>
        <p:spPr>
          <a:xfrm>
            <a:off x="2561330" y="3182717"/>
            <a:ext cx="2177383" cy="2995442"/>
          </a:xfrm>
          <a:custGeom>
            <a:avLst/>
            <a:gdLst>
              <a:gd name="connsiteX0" fmla="*/ 2612571 w 2612571"/>
              <a:gd name="connsiteY0" fmla="*/ 27992 h 27992"/>
              <a:gd name="connsiteX1" fmla="*/ 0 w 2612571"/>
              <a:gd name="connsiteY1" fmla="*/ 0 h 27992"/>
              <a:gd name="connsiteX2" fmla="*/ 0 w 2612571"/>
              <a:gd name="connsiteY2" fmla="*/ 0 h 27992"/>
            </a:gdLst>
            <a:ahLst/>
            <a:cxnLst>
              <a:cxn ang="0">
                <a:pos x="connsiteX0" y="connsiteY0"/>
              </a:cxn>
              <a:cxn ang="0">
                <a:pos x="connsiteX1" y="connsiteY1"/>
              </a:cxn>
              <a:cxn ang="0">
                <a:pos x="connsiteX2" y="connsiteY2"/>
              </a:cxn>
            </a:cxnLst>
            <a:rect l="l" t="t" r="r" b="b"/>
            <a:pathLst>
              <a:path w="2612571" h="27992">
                <a:moveTo>
                  <a:pt x="2612571" y="27992"/>
                </a:moveTo>
                <a:lnTo>
                  <a:pt x="0"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Vrije vorm: vorm 10">
            <a:extLst>
              <a:ext uri="{FF2B5EF4-FFF2-40B4-BE49-F238E27FC236}">
                <a16:creationId xmlns:a16="http://schemas.microsoft.com/office/drawing/2014/main" id="{BC3436CC-A606-982E-2408-193DC17FA709}"/>
              </a:ext>
            </a:extLst>
          </p:cNvPr>
          <p:cNvSpPr/>
          <p:nvPr/>
        </p:nvSpPr>
        <p:spPr>
          <a:xfrm>
            <a:off x="2561329" y="2268317"/>
            <a:ext cx="2177384" cy="3106939"/>
          </a:xfrm>
          <a:custGeom>
            <a:avLst/>
            <a:gdLst>
              <a:gd name="connsiteX0" fmla="*/ 2612571 w 2612571"/>
              <a:gd name="connsiteY0" fmla="*/ 27992 h 27992"/>
              <a:gd name="connsiteX1" fmla="*/ 0 w 2612571"/>
              <a:gd name="connsiteY1" fmla="*/ 0 h 27992"/>
              <a:gd name="connsiteX2" fmla="*/ 0 w 2612571"/>
              <a:gd name="connsiteY2" fmla="*/ 0 h 27992"/>
            </a:gdLst>
            <a:ahLst/>
            <a:cxnLst>
              <a:cxn ang="0">
                <a:pos x="connsiteX0" y="connsiteY0"/>
              </a:cxn>
              <a:cxn ang="0">
                <a:pos x="connsiteX1" y="connsiteY1"/>
              </a:cxn>
              <a:cxn ang="0">
                <a:pos x="connsiteX2" y="connsiteY2"/>
              </a:cxn>
            </a:cxnLst>
            <a:rect l="l" t="t" r="r" b="b"/>
            <a:pathLst>
              <a:path w="2612571" h="27992">
                <a:moveTo>
                  <a:pt x="2612571" y="27992"/>
                </a:moveTo>
                <a:lnTo>
                  <a:pt x="0" y="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ekstvak 11">
            <a:extLst>
              <a:ext uri="{FF2B5EF4-FFF2-40B4-BE49-F238E27FC236}">
                <a16:creationId xmlns:a16="http://schemas.microsoft.com/office/drawing/2014/main" id="{5721245A-98F9-C9F8-9FA6-BB98D135257C}"/>
              </a:ext>
            </a:extLst>
          </p:cNvPr>
          <p:cNvSpPr txBox="1"/>
          <p:nvPr/>
        </p:nvSpPr>
        <p:spPr>
          <a:xfrm>
            <a:off x="2876665" y="1059359"/>
            <a:ext cx="1743814" cy="374571"/>
          </a:xfrm>
          <a:prstGeom prst="round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nl-NL" sz="1600" b="1">
                <a:solidFill>
                  <a:schemeClr val="tx2"/>
                </a:solidFill>
                <a:latin typeface="Figtree" pitchFamily="2" charset="0"/>
              </a:rPr>
              <a:t>hoeveel lijntjes?</a:t>
            </a:r>
            <a:endParaRPr lang="nl-BE" sz="1600" b="1">
              <a:solidFill>
                <a:schemeClr val="tx2"/>
              </a:solidFill>
              <a:latin typeface="Figtree" pitchFamily="2" charset="0"/>
            </a:endParaRPr>
          </a:p>
        </p:txBody>
      </p:sp>
      <p:pic>
        <p:nvPicPr>
          <p:cNvPr id="19" name="Afbeelding 18">
            <a:extLst>
              <a:ext uri="{FF2B5EF4-FFF2-40B4-BE49-F238E27FC236}">
                <a16:creationId xmlns:a16="http://schemas.microsoft.com/office/drawing/2014/main" id="{11B6FA2D-160C-C88E-B69F-04E001DA09C1}"/>
              </a:ext>
            </a:extLst>
          </p:cNvPr>
          <p:cNvPicPr>
            <a:picLocks noChangeAspect="1"/>
          </p:cNvPicPr>
          <p:nvPr/>
        </p:nvPicPr>
        <p:blipFill rotWithShape="1">
          <a:blip r:embed="rId3"/>
          <a:srcRect l="28900" r="54188" b="95760"/>
          <a:stretch/>
        </p:blipFill>
        <p:spPr>
          <a:xfrm>
            <a:off x="4620479" y="679840"/>
            <a:ext cx="1795477" cy="257453"/>
          </a:xfrm>
          <a:prstGeom prst="rect">
            <a:avLst/>
          </a:prstGeom>
        </p:spPr>
      </p:pic>
      <p:sp>
        <p:nvSpPr>
          <p:cNvPr id="5" name="Ovaal 4">
            <a:extLst>
              <a:ext uri="{FF2B5EF4-FFF2-40B4-BE49-F238E27FC236}">
                <a16:creationId xmlns:a16="http://schemas.microsoft.com/office/drawing/2014/main" id="{04D7B733-B657-A174-191E-B0B8EFCB8DF1}"/>
              </a:ext>
            </a:extLst>
          </p:cNvPr>
          <p:cNvSpPr/>
          <p:nvPr/>
        </p:nvSpPr>
        <p:spPr>
          <a:xfrm>
            <a:off x="8388626" y="1101322"/>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a:extLst>
              <a:ext uri="{FF2B5EF4-FFF2-40B4-BE49-F238E27FC236}">
                <a16:creationId xmlns:a16="http://schemas.microsoft.com/office/drawing/2014/main" id="{D6CC6F09-C5E2-034A-58A2-244A4A1261E0}"/>
              </a:ext>
            </a:extLst>
          </p:cNvPr>
          <p:cNvSpPr/>
          <p:nvPr/>
        </p:nvSpPr>
        <p:spPr>
          <a:xfrm>
            <a:off x="9772584" y="984425"/>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a:extLst>
              <a:ext uri="{FF2B5EF4-FFF2-40B4-BE49-F238E27FC236}">
                <a16:creationId xmlns:a16="http://schemas.microsoft.com/office/drawing/2014/main" id="{361C9CDB-86F8-7A9E-5EDB-D110E6630086}"/>
              </a:ext>
            </a:extLst>
          </p:cNvPr>
          <p:cNvSpPr/>
          <p:nvPr/>
        </p:nvSpPr>
        <p:spPr>
          <a:xfrm>
            <a:off x="6200154" y="1772929"/>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a:extLst>
              <a:ext uri="{FF2B5EF4-FFF2-40B4-BE49-F238E27FC236}">
                <a16:creationId xmlns:a16="http://schemas.microsoft.com/office/drawing/2014/main" id="{17C97766-42A9-5C7E-1D1C-FB05770FDD28}"/>
              </a:ext>
            </a:extLst>
          </p:cNvPr>
          <p:cNvSpPr/>
          <p:nvPr/>
        </p:nvSpPr>
        <p:spPr>
          <a:xfrm>
            <a:off x="6929993" y="2563368"/>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a:extLst>
              <a:ext uri="{FF2B5EF4-FFF2-40B4-BE49-F238E27FC236}">
                <a16:creationId xmlns:a16="http://schemas.microsoft.com/office/drawing/2014/main" id="{EBA24A28-43A6-49F9-7160-04D0BA6A3536}"/>
              </a:ext>
            </a:extLst>
          </p:cNvPr>
          <p:cNvSpPr/>
          <p:nvPr/>
        </p:nvSpPr>
        <p:spPr>
          <a:xfrm>
            <a:off x="7659832" y="2550839"/>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a:extLst>
              <a:ext uri="{FF2B5EF4-FFF2-40B4-BE49-F238E27FC236}">
                <a16:creationId xmlns:a16="http://schemas.microsoft.com/office/drawing/2014/main" id="{02EEBDF8-332B-FB94-F7BD-B7BF5FDE0F7E}"/>
              </a:ext>
            </a:extLst>
          </p:cNvPr>
          <p:cNvSpPr/>
          <p:nvPr/>
        </p:nvSpPr>
        <p:spPr>
          <a:xfrm>
            <a:off x="6929992" y="4147758"/>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al 19">
            <a:extLst>
              <a:ext uri="{FF2B5EF4-FFF2-40B4-BE49-F238E27FC236}">
                <a16:creationId xmlns:a16="http://schemas.microsoft.com/office/drawing/2014/main" id="{D8FD51FB-F144-92FA-7691-7FD39EF9D4E4}"/>
              </a:ext>
            </a:extLst>
          </p:cNvPr>
          <p:cNvSpPr/>
          <p:nvPr/>
        </p:nvSpPr>
        <p:spPr>
          <a:xfrm>
            <a:off x="6154740" y="4147758"/>
            <a:ext cx="980661" cy="10190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ijdelijke aanduiding voor tekst 1">
            <a:extLst>
              <a:ext uri="{FF2B5EF4-FFF2-40B4-BE49-F238E27FC236}">
                <a16:creationId xmlns:a16="http://schemas.microsoft.com/office/drawing/2014/main" id="{A09462E3-F093-A48E-D21A-1C6687DB5CEB}"/>
              </a:ext>
            </a:extLst>
          </p:cNvPr>
          <p:cNvSpPr>
            <a:spLocks noGrp="1"/>
          </p:cNvSpPr>
          <p:nvPr>
            <p:ph type="body" sz="quarter" idx="10"/>
          </p:nvPr>
        </p:nvSpPr>
        <p:spPr>
          <a:xfrm>
            <a:off x="787907" y="113522"/>
            <a:ext cx="12777622" cy="585974"/>
          </a:xfrm>
          <a:noFill/>
        </p:spPr>
        <p:txBody>
          <a:bodyPr/>
          <a:lstStyle/>
          <a:p>
            <a:r>
              <a:rPr lang="nl-NL"/>
              <a:t>Verbind de oplossingen en uitdagingen</a:t>
            </a:r>
            <a:endParaRPr lang="nl-BE"/>
          </a:p>
        </p:txBody>
      </p:sp>
    </p:spTree>
    <p:extLst>
      <p:ext uri="{BB962C8B-B14F-4D97-AF65-F5344CB8AC3E}">
        <p14:creationId xmlns:p14="http://schemas.microsoft.com/office/powerpoint/2010/main" val="9317736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21C58-94FE-7AFA-26B6-FCD90B42654E}"/>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E7D65C2-C87A-A338-8CBA-43AC6EA846BD}"/>
              </a:ext>
            </a:extLst>
          </p:cNvPr>
          <p:cNvSpPr>
            <a:spLocks noGrp="1"/>
          </p:cNvSpPr>
          <p:nvPr>
            <p:ph type="body" sz="quarter" idx="10"/>
          </p:nvPr>
        </p:nvSpPr>
        <p:spPr>
          <a:xfrm>
            <a:off x="495302" y="860018"/>
            <a:ext cx="10306189" cy="585974"/>
          </a:xfrm>
          <a:solidFill>
            <a:schemeClr val="bg1"/>
          </a:solidFill>
        </p:spPr>
        <p:txBody>
          <a:bodyPr/>
          <a:lstStyle/>
          <a:p>
            <a:r>
              <a:rPr lang="nl-NL"/>
              <a:t>technologische oplossingen:</a:t>
            </a:r>
            <a:endParaRPr lang="nl-BE"/>
          </a:p>
        </p:txBody>
      </p:sp>
      <p:sp>
        <p:nvSpPr>
          <p:cNvPr id="6" name="Tijdelijke aanduiding voor dianummer 5">
            <a:extLst>
              <a:ext uri="{FF2B5EF4-FFF2-40B4-BE49-F238E27FC236}">
                <a16:creationId xmlns:a16="http://schemas.microsoft.com/office/drawing/2014/main" id="{0B244B15-D32C-7BEF-9265-B59B278A3122}"/>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63</a:t>
            </a:fld>
            <a:endParaRPr lang="en-US">
              <a:ea typeface="Quicksand SemiBold"/>
              <a:cs typeface="Quicksand SemiBold"/>
              <a:sym typeface="Quicksand SemiBold"/>
            </a:endParaRPr>
          </a:p>
        </p:txBody>
      </p:sp>
      <p:pic>
        <p:nvPicPr>
          <p:cNvPr id="1028" name="Picture 4" descr="Luifel Watou - Realisatie - Bouwbedrijf Furnibo NV">
            <a:extLst>
              <a:ext uri="{FF2B5EF4-FFF2-40B4-BE49-F238E27FC236}">
                <a16:creationId xmlns:a16="http://schemas.microsoft.com/office/drawing/2014/main" id="{56243A51-1D35-DC32-0581-08EEA055B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836" y="1983670"/>
            <a:ext cx="4068659" cy="21360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rrigatie | water4mavo">
            <a:extLst>
              <a:ext uri="{FF2B5EF4-FFF2-40B4-BE49-F238E27FC236}">
                <a16:creationId xmlns:a16="http://schemas.microsoft.com/office/drawing/2014/main" id="{61B741E3-A6E4-00C0-A476-7AE05BCB9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8502" y="1983670"/>
            <a:ext cx="3358628" cy="21360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ufferbekken">
            <a:extLst>
              <a:ext uri="{FF2B5EF4-FFF2-40B4-BE49-F238E27FC236}">
                <a16:creationId xmlns:a16="http://schemas.microsoft.com/office/drawing/2014/main" id="{1119CB2C-5F47-5F80-6401-8A0FB407F1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286" y="1983670"/>
            <a:ext cx="3568207" cy="2136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rachtverbod op dijkwegen niet de enige oplossing - VerkeersNet">
            <a:extLst>
              <a:ext uri="{FF2B5EF4-FFF2-40B4-BE49-F238E27FC236}">
                <a16:creationId xmlns:a16="http://schemas.microsoft.com/office/drawing/2014/main" id="{EED10371-259D-19FE-63C3-2CD3A9DD15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3" t="1218" r="796"/>
          <a:stretch/>
        </p:blipFill>
        <p:spPr bwMode="auto">
          <a:xfrm>
            <a:off x="495302" y="4306529"/>
            <a:ext cx="3398272" cy="23609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 buitenunit van je airco of warmtepomp is nu eenvoudig t | Aircocover">
            <a:extLst>
              <a:ext uri="{FF2B5EF4-FFF2-40B4-BE49-F238E27FC236}">
                <a16:creationId xmlns:a16="http://schemas.microsoft.com/office/drawing/2014/main" id="{D94152F1-14BE-366B-9CE5-2C7FFF1AEA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937" r="14850"/>
          <a:stretch/>
        </p:blipFill>
        <p:spPr bwMode="auto">
          <a:xfrm>
            <a:off x="4082836" y="4331887"/>
            <a:ext cx="4068659" cy="23356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orten rioleringen - Rioleringen - InfoTalia bouwen en verbouwen">
            <a:extLst>
              <a:ext uri="{FF2B5EF4-FFF2-40B4-BE49-F238E27FC236}">
                <a16:creationId xmlns:a16="http://schemas.microsoft.com/office/drawing/2014/main" id="{99FC55E9-4D36-D4BB-11D9-16BACC2CADF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220" r="7774"/>
          <a:stretch/>
        </p:blipFill>
        <p:spPr bwMode="auto">
          <a:xfrm>
            <a:off x="8268503" y="4336539"/>
            <a:ext cx="3428196" cy="2328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0430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0E98745-533A-FB06-3B6C-B4A1C13D9B6B}"/>
              </a:ext>
            </a:extLst>
          </p:cNvPr>
          <p:cNvSpPr>
            <a:spLocks noGrp="1"/>
          </p:cNvSpPr>
          <p:nvPr>
            <p:ph type="body" sz="quarter" idx="10"/>
          </p:nvPr>
        </p:nvSpPr>
        <p:spPr/>
        <p:txBody>
          <a:bodyPr/>
          <a:lstStyle/>
          <a:p>
            <a:r>
              <a:rPr lang="nl-NL"/>
              <a:t>Colofon</a:t>
            </a:r>
            <a:endParaRPr lang="nl-BE"/>
          </a:p>
        </p:txBody>
      </p:sp>
      <p:sp>
        <p:nvSpPr>
          <p:cNvPr id="4" name="Tijdelijke aanduiding voor tekst 3">
            <a:extLst>
              <a:ext uri="{FF2B5EF4-FFF2-40B4-BE49-F238E27FC236}">
                <a16:creationId xmlns:a16="http://schemas.microsoft.com/office/drawing/2014/main" id="{2E93BD92-2988-5994-935D-F32CAC00EF37}"/>
              </a:ext>
            </a:extLst>
          </p:cNvPr>
          <p:cNvSpPr>
            <a:spLocks noGrp="1"/>
          </p:cNvSpPr>
          <p:nvPr>
            <p:ph type="body" sz="quarter" idx="12"/>
          </p:nvPr>
        </p:nvSpPr>
        <p:spPr>
          <a:xfrm>
            <a:off x="4409473" y="1643618"/>
            <a:ext cx="6856865" cy="550617"/>
          </a:xfrm>
        </p:spPr>
        <p:txBody>
          <a:bodyPr/>
          <a:lstStyle/>
          <a:p>
            <a:pPr algn="l">
              <a:lnSpc>
                <a:spcPct val="100000"/>
              </a:lnSpc>
              <a:spcBef>
                <a:spcPts val="0"/>
              </a:spcBef>
            </a:pPr>
            <a:r>
              <a:rPr lang="nl-NL" sz="1200" b="0" i="0" u="none" strike="noStrike" baseline="0"/>
              <a:t>Deze introductie tot klimaatadaptatie is onderdeel van ‘</a:t>
            </a:r>
            <a:r>
              <a:rPr lang="nl-NL" sz="1200" b="1" i="0" u="none" strike="noStrike" baseline="0"/>
              <a:t>Plan K</a:t>
            </a:r>
            <a:r>
              <a:rPr lang="nl-NL" sz="1200" b="0" i="0" u="none" strike="noStrike" baseline="0"/>
              <a:t>', een pakket met methodieken om met kinderen en jongeren in dialoog te gaan over klimaatadaptatie en de omgeving voor de toekomst. </a:t>
            </a:r>
          </a:p>
          <a:p>
            <a:pPr algn="l">
              <a:lnSpc>
                <a:spcPct val="100000"/>
              </a:lnSpc>
              <a:spcBef>
                <a:spcPts val="0"/>
              </a:spcBef>
            </a:pPr>
            <a:r>
              <a:rPr lang="nl-NL" sz="1200" b="0" i="0" u="none" strike="noStrike" baseline="0"/>
              <a:t>De handleiding en het stappenplan van de methodiek </a:t>
            </a:r>
            <a:r>
              <a:rPr lang="nl-NL" sz="1200" b="0" i="0" u="none" strike="noStrike" baseline="0" err="1"/>
              <a:t>zĳn</a:t>
            </a:r>
            <a:r>
              <a:rPr lang="nl-NL" sz="1200" b="0" i="0" u="none" strike="noStrike" baseline="0"/>
              <a:t> terug te vinden op: de websites van de Vlaamse overheid en van Kind &amp; </a:t>
            </a:r>
            <a:r>
              <a:rPr lang="nl-BE" sz="1200" b="0" i="0" u="none" strike="noStrike" baseline="0"/>
              <a:t>Samenleving. </a:t>
            </a:r>
          </a:p>
          <a:p>
            <a:pPr algn="l">
              <a:lnSpc>
                <a:spcPct val="100000"/>
              </a:lnSpc>
              <a:spcBef>
                <a:spcPts val="0"/>
              </a:spcBef>
            </a:pPr>
            <a:r>
              <a:rPr lang="nl-NL" sz="1200" b="0" i="0" u="none" strike="noStrike" baseline="0"/>
              <a:t>Het pakket kwam tot stand in opdracht van de </a:t>
            </a:r>
            <a:r>
              <a:rPr lang="nl-NL" sz="1200" b="1" i="0" u="none" strike="noStrike" baseline="0"/>
              <a:t>Vlaamse overheid</a:t>
            </a:r>
            <a:r>
              <a:rPr lang="nl-NL" sz="1200" b="0" i="0" u="none" strike="noStrike" baseline="0"/>
              <a:t>, </a:t>
            </a:r>
            <a:r>
              <a:rPr lang="nl-NL" sz="1200" b="1" i="0" u="none" strike="noStrike" baseline="0"/>
              <a:t>Departement Omgeving </a:t>
            </a:r>
            <a:r>
              <a:rPr lang="nl-NL" sz="1200" b="0" i="0" u="none" strike="noStrike" baseline="0"/>
              <a:t>en Departement CJM, i.s.m. De </a:t>
            </a:r>
            <a:r>
              <a:rPr lang="nl-NL" sz="1200" b="0" i="0" u="none" strike="noStrike" baseline="0" err="1"/>
              <a:t>Ambrassade</a:t>
            </a:r>
            <a:r>
              <a:rPr lang="nl-NL" sz="1200" b="0" i="0" u="none" strike="noStrike" baseline="0"/>
              <a:t>.</a:t>
            </a:r>
          </a:p>
        </p:txBody>
      </p:sp>
      <p:sp>
        <p:nvSpPr>
          <p:cNvPr id="6" name="Tijdelijke aanduiding voor dianummer 5">
            <a:extLst>
              <a:ext uri="{FF2B5EF4-FFF2-40B4-BE49-F238E27FC236}">
                <a16:creationId xmlns:a16="http://schemas.microsoft.com/office/drawing/2014/main" id="{092B4A69-DD2A-CAD9-6E5B-EB7D6CDA0AE2}"/>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64</a:t>
            </a:fld>
            <a:endParaRPr lang="en-US">
              <a:ea typeface="Quicksand SemiBold"/>
              <a:cs typeface="Quicksand SemiBold"/>
              <a:sym typeface="Quicksand SemiBold"/>
            </a:endParaRPr>
          </a:p>
        </p:txBody>
      </p:sp>
      <p:pic>
        <p:nvPicPr>
          <p:cNvPr id="5" name="Afbeelding 4" descr="Afbeelding met tekst, Lettertype, schermopname, logo&#10;&#10;Automatisch gegenereerde beschrijving">
            <a:extLst>
              <a:ext uri="{FF2B5EF4-FFF2-40B4-BE49-F238E27FC236}">
                <a16:creationId xmlns:a16="http://schemas.microsoft.com/office/drawing/2014/main" id="{BD14D6A6-1025-83AD-225F-E5B4F69D4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473" y="4512040"/>
            <a:ext cx="6345572" cy="854058"/>
          </a:xfrm>
          <a:prstGeom prst="rect">
            <a:avLst/>
          </a:prstGeom>
        </p:spPr>
      </p:pic>
      <p:pic>
        <p:nvPicPr>
          <p:cNvPr id="8" name="Afbeelding 7" descr="Afbeelding met tekst, kleding, brief, boek&#10;&#10;Automatisch gegenereerde beschrijving">
            <a:extLst>
              <a:ext uri="{FF2B5EF4-FFF2-40B4-BE49-F238E27FC236}">
                <a16:creationId xmlns:a16="http://schemas.microsoft.com/office/drawing/2014/main" id="{9DFBC26A-D617-2A14-6559-EE67D6299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662" y="1643065"/>
            <a:ext cx="2770788" cy="3937436"/>
          </a:xfrm>
          <a:prstGeom prst="rect">
            <a:avLst/>
          </a:prstGeom>
        </p:spPr>
      </p:pic>
      <p:pic>
        <p:nvPicPr>
          <p:cNvPr id="7" name="Afbeelding 6" descr="Afbeelding met patroon, steek, tekst, zwart-wit&#10;&#10;Automatisch gegenereerde beschrijving">
            <a:extLst>
              <a:ext uri="{FF2B5EF4-FFF2-40B4-BE49-F238E27FC236}">
                <a16:creationId xmlns:a16="http://schemas.microsoft.com/office/drawing/2014/main" id="{0C26E7BE-6F5A-5987-919C-08AACC8AE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108" y="3357563"/>
            <a:ext cx="1058169" cy="1067825"/>
          </a:xfrm>
          <a:prstGeom prst="rect">
            <a:avLst/>
          </a:prstGeom>
        </p:spPr>
      </p:pic>
    </p:spTree>
    <p:extLst>
      <p:ext uri="{BB962C8B-B14F-4D97-AF65-F5344CB8AC3E}">
        <p14:creationId xmlns:p14="http://schemas.microsoft.com/office/powerpoint/2010/main" val="740880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7208C-EFA7-B294-20A8-3999705CD118}"/>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9261C2F9-F2F4-F597-1064-831307C42950}"/>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7</a:t>
            </a:fld>
            <a:endParaRPr lang="en-US">
              <a:ea typeface="Quicksand SemiBold"/>
              <a:cs typeface="Quicksand SemiBold"/>
              <a:sym typeface="Quicksand SemiBold"/>
            </a:endParaRPr>
          </a:p>
        </p:txBody>
      </p:sp>
      <p:sp>
        <p:nvSpPr>
          <p:cNvPr id="3" name="Tijdelijke aanduiding voor tekst 2">
            <a:extLst>
              <a:ext uri="{FF2B5EF4-FFF2-40B4-BE49-F238E27FC236}">
                <a16:creationId xmlns:a16="http://schemas.microsoft.com/office/drawing/2014/main" id="{181F6921-E02F-F1B7-8A8D-6A96FD07E48C}"/>
              </a:ext>
            </a:extLst>
          </p:cNvPr>
          <p:cNvSpPr>
            <a:spLocks noGrp="1"/>
          </p:cNvSpPr>
          <p:nvPr>
            <p:ph type="body" sz="quarter" idx="11"/>
          </p:nvPr>
        </p:nvSpPr>
        <p:spPr>
          <a:xfrm>
            <a:off x="925662" y="2258822"/>
            <a:ext cx="9982105" cy="383731"/>
          </a:xfrm>
        </p:spPr>
        <p:txBody>
          <a:bodyPr/>
          <a:lstStyle/>
          <a:p>
            <a:r>
              <a:rPr lang="nl-NL">
                <a:solidFill>
                  <a:srgbClr val="EB502D"/>
                </a:solidFill>
              </a:rPr>
              <a:t>Wat moet er gebeuren?</a:t>
            </a:r>
          </a:p>
          <a:p>
            <a:endParaRPr lang="nl-BE">
              <a:solidFill>
                <a:srgbClr val="EB502D"/>
              </a:solidFill>
            </a:endParaRPr>
          </a:p>
          <a:p>
            <a:endParaRPr lang="nl-NL">
              <a:solidFill>
                <a:srgbClr val="EB502D"/>
              </a:solidFill>
            </a:endParaRPr>
          </a:p>
        </p:txBody>
      </p:sp>
      <p:grpSp>
        <p:nvGrpSpPr>
          <p:cNvPr id="7" name="Groep 6">
            <a:extLst>
              <a:ext uri="{FF2B5EF4-FFF2-40B4-BE49-F238E27FC236}">
                <a16:creationId xmlns:a16="http://schemas.microsoft.com/office/drawing/2014/main" id="{4C6AA489-2100-3379-0B22-37BCE4781624}"/>
              </a:ext>
            </a:extLst>
          </p:cNvPr>
          <p:cNvGrpSpPr/>
          <p:nvPr/>
        </p:nvGrpSpPr>
        <p:grpSpPr>
          <a:xfrm>
            <a:off x="7207331" y="1991492"/>
            <a:ext cx="3067050" cy="4170135"/>
            <a:chOff x="3519821" y="2017130"/>
            <a:chExt cx="3067050" cy="4170135"/>
          </a:xfrm>
        </p:grpSpPr>
        <p:pic>
          <p:nvPicPr>
            <p:cNvPr id="9" name="Afbeelding 8" descr="Afbeelding met clipart, emoticon, smiley, geel&#10;&#10;Automatisch gegenereerde beschrijving">
              <a:extLst>
                <a:ext uri="{FF2B5EF4-FFF2-40B4-BE49-F238E27FC236}">
                  <a16:creationId xmlns:a16="http://schemas.microsoft.com/office/drawing/2014/main" id="{844A7F4A-F320-690F-55F5-6EA63DD63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821" y="3566555"/>
              <a:ext cx="2477390" cy="2620710"/>
            </a:xfrm>
            <a:prstGeom prst="rect">
              <a:avLst/>
            </a:prstGeom>
          </p:spPr>
        </p:pic>
        <p:sp>
          <p:nvSpPr>
            <p:cNvPr id="10" name="Tekstvak 9">
              <a:extLst>
                <a:ext uri="{FF2B5EF4-FFF2-40B4-BE49-F238E27FC236}">
                  <a16:creationId xmlns:a16="http://schemas.microsoft.com/office/drawing/2014/main" id="{EA9B5F39-F457-8D5B-9A5F-A57280A32872}"/>
                </a:ext>
              </a:extLst>
            </p:cNvPr>
            <p:cNvSpPr txBox="1"/>
            <p:nvPr/>
          </p:nvSpPr>
          <p:spPr>
            <a:xfrm rot="883256">
              <a:off x="5581007" y="2017130"/>
              <a:ext cx="1005864" cy="2215991"/>
            </a:xfrm>
            <a:prstGeom prst="rect">
              <a:avLst/>
            </a:prstGeom>
            <a:noFill/>
          </p:spPr>
          <p:txBody>
            <a:bodyPr wrap="square">
              <a:spAutoFit/>
            </a:bodyPr>
            <a:lstStyle/>
            <a:p>
              <a:pPr algn="l"/>
              <a:r>
                <a:rPr lang="nl-NL" sz="13800" b="1">
                  <a:solidFill>
                    <a:schemeClr val="tx2"/>
                  </a:solidFill>
                  <a:latin typeface="Segoe UI" panose="020B0502040204020203" pitchFamily="34" charset="0"/>
                  <a:cs typeface="Segoe UI" panose="020B0502040204020203" pitchFamily="34" charset="0"/>
                </a:rPr>
                <a:t>?</a:t>
              </a:r>
            </a:p>
          </p:txBody>
        </p:sp>
      </p:grpSp>
      <p:sp>
        <p:nvSpPr>
          <p:cNvPr id="5" name="Tijdelijke aanduiding voor tekst 1">
            <a:extLst>
              <a:ext uri="{FF2B5EF4-FFF2-40B4-BE49-F238E27FC236}">
                <a16:creationId xmlns:a16="http://schemas.microsoft.com/office/drawing/2014/main" id="{4C8EC446-1FC4-CE66-4E03-ECE32E40F042}"/>
              </a:ext>
            </a:extLst>
          </p:cNvPr>
          <p:cNvSpPr txBox="1">
            <a:spLocks/>
          </p:cNvSpPr>
          <p:nvPr/>
        </p:nvSpPr>
        <p:spPr>
          <a:xfrm>
            <a:off x="917349" y="888103"/>
            <a:ext cx="6181725" cy="3837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i="0" u="none" kern="1200" cap="all" baseline="0">
                <a:solidFill>
                  <a:schemeClr val="accent2"/>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tx2"/>
                </a:solidFill>
              </a:rPr>
              <a:t>'Klimaatverandering'</a:t>
            </a:r>
            <a:endParaRPr lang="nl-BE">
              <a:solidFill>
                <a:schemeClr val="tx2"/>
              </a:solidFill>
            </a:endParaRPr>
          </a:p>
        </p:txBody>
      </p:sp>
    </p:spTree>
    <p:extLst>
      <p:ext uri="{BB962C8B-B14F-4D97-AF65-F5344CB8AC3E}">
        <p14:creationId xmlns:p14="http://schemas.microsoft.com/office/powerpoint/2010/main" val="3503446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610C2-3B86-1189-D8F4-5F31447A4FE1}"/>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6F430433-4232-258E-FCE2-4C3A9DED52C3}"/>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8</a:t>
            </a:fld>
            <a:endParaRPr lang="en-US">
              <a:ea typeface="Quicksand SemiBold"/>
              <a:cs typeface="Quicksand SemiBold"/>
              <a:sym typeface="Quicksand SemiBold"/>
            </a:endParaRPr>
          </a:p>
        </p:txBody>
      </p:sp>
      <p:sp>
        <p:nvSpPr>
          <p:cNvPr id="3" name="Tijdelijke aanduiding voor tekst 2">
            <a:extLst>
              <a:ext uri="{FF2B5EF4-FFF2-40B4-BE49-F238E27FC236}">
                <a16:creationId xmlns:a16="http://schemas.microsoft.com/office/drawing/2014/main" id="{4ACA0503-1397-69DD-C6DE-5D7334CDA9DC}"/>
              </a:ext>
            </a:extLst>
          </p:cNvPr>
          <p:cNvSpPr>
            <a:spLocks noGrp="1"/>
          </p:cNvSpPr>
          <p:nvPr>
            <p:ph type="body" sz="quarter" idx="11"/>
          </p:nvPr>
        </p:nvSpPr>
        <p:spPr>
          <a:xfrm>
            <a:off x="925662" y="2258822"/>
            <a:ext cx="9982105" cy="383731"/>
          </a:xfrm>
        </p:spPr>
        <p:txBody>
          <a:bodyPr/>
          <a:lstStyle/>
          <a:p>
            <a:r>
              <a:rPr lang="nl-NL">
                <a:solidFill>
                  <a:srgbClr val="EB502D"/>
                </a:solidFill>
              </a:rPr>
              <a:t>Wat moet er gebeuren?</a:t>
            </a:r>
          </a:p>
          <a:p>
            <a:r>
              <a:rPr lang="nl-NL">
                <a:solidFill>
                  <a:srgbClr val="EB502D"/>
                </a:solidFill>
              </a:rPr>
              <a:t>Wie moet er iets aan doen ?</a:t>
            </a:r>
          </a:p>
          <a:p>
            <a:endParaRPr lang="nl-NL"/>
          </a:p>
        </p:txBody>
      </p:sp>
      <p:grpSp>
        <p:nvGrpSpPr>
          <p:cNvPr id="7" name="Groep 6">
            <a:extLst>
              <a:ext uri="{FF2B5EF4-FFF2-40B4-BE49-F238E27FC236}">
                <a16:creationId xmlns:a16="http://schemas.microsoft.com/office/drawing/2014/main" id="{BFEC0240-73F8-3912-1580-5BA8F155489C}"/>
              </a:ext>
            </a:extLst>
          </p:cNvPr>
          <p:cNvGrpSpPr/>
          <p:nvPr/>
        </p:nvGrpSpPr>
        <p:grpSpPr>
          <a:xfrm>
            <a:off x="7207331" y="1991492"/>
            <a:ext cx="3067050" cy="4170135"/>
            <a:chOff x="3519821" y="2017130"/>
            <a:chExt cx="3067050" cy="4170135"/>
          </a:xfrm>
        </p:grpSpPr>
        <p:pic>
          <p:nvPicPr>
            <p:cNvPr id="9" name="Afbeelding 8" descr="Afbeelding met clipart, emoticon, smiley, geel&#10;&#10;Automatisch gegenereerde beschrijving">
              <a:extLst>
                <a:ext uri="{FF2B5EF4-FFF2-40B4-BE49-F238E27FC236}">
                  <a16:creationId xmlns:a16="http://schemas.microsoft.com/office/drawing/2014/main" id="{A47EE1E9-F44B-DA2C-0419-63705EB8D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821" y="3566555"/>
              <a:ext cx="2477390" cy="2620710"/>
            </a:xfrm>
            <a:prstGeom prst="rect">
              <a:avLst/>
            </a:prstGeom>
          </p:spPr>
        </p:pic>
        <p:sp>
          <p:nvSpPr>
            <p:cNvPr id="10" name="Tekstvak 9">
              <a:extLst>
                <a:ext uri="{FF2B5EF4-FFF2-40B4-BE49-F238E27FC236}">
                  <a16:creationId xmlns:a16="http://schemas.microsoft.com/office/drawing/2014/main" id="{6FCB9883-EF55-C60A-CF53-9A03C1BC7B8F}"/>
                </a:ext>
              </a:extLst>
            </p:cNvPr>
            <p:cNvSpPr txBox="1"/>
            <p:nvPr/>
          </p:nvSpPr>
          <p:spPr>
            <a:xfrm rot="883256">
              <a:off x="5581007" y="2017130"/>
              <a:ext cx="1005864" cy="2215991"/>
            </a:xfrm>
            <a:prstGeom prst="rect">
              <a:avLst/>
            </a:prstGeom>
            <a:noFill/>
          </p:spPr>
          <p:txBody>
            <a:bodyPr wrap="square">
              <a:spAutoFit/>
            </a:bodyPr>
            <a:lstStyle/>
            <a:p>
              <a:pPr algn="l"/>
              <a:r>
                <a:rPr lang="nl-NL" sz="13800" b="1">
                  <a:solidFill>
                    <a:schemeClr val="tx2"/>
                  </a:solidFill>
                  <a:latin typeface="Segoe UI" panose="020B0502040204020203" pitchFamily="34" charset="0"/>
                  <a:cs typeface="Segoe UI" panose="020B0502040204020203" pitchFamily="34" charset="0"/>
                </a:rPr>
                <a:t>?</a:t>
              </a:r>
            </a:p>
          </p:txBody>
        </p:sp>
      </p:grpSp>
      <p:sp>
        <p:nvSpPr>
          <p:cNvPr id="5" name="Tijdelijke aanduiding voor tekst 1">
            <a:extLst>
              <a:ext uri="{FF2B5EF4-FFF2-40B4-BE49-F238E27FC236}">
                <a16:creationId xmlns:a16="http://schemas.microsoft.com/office/drawing/2014/main" id="{451AFAD3-1157-612A-E018-E81A5CFDFA40}"/>
              </a:ext>
            </a:extLst>
          </p:cNvPr>
          <p:cNvSpPr txBox="1">
            <a:spLocks/>
          </p:cNvSpPr>
          <p:nvPr/>
        </p:nvSpPr>
        <p:spPr>
          <a:xfrm>
            <a:off x="917349" y="888103"/>
            <a:ext cx="6181725" cy="3837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i="0" u="none" kern="1200" cap="all" baseline="0">
                <a:solidFill>
                  <a:schemeClr val="accent2"/>
                </a:solidFill>
                <a:latin typeface="Figtree"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chemeClr val="tx2"/>
                </a:solidFill>
              </a:rPr>
              <a:t>'Klimaatverandering'</a:t>
            </a:r>
            <a:endParaRPr lang="nl-BE">
              <a:solidFill>
                <a:schemeClr val="tx2"/>
              </a:solidFill>
            </a:endParaRPr>
          </a:p>
        </p:txBody>
      </p:sp>
    </p:spTree>
    <p:extLst>
      <p:ext uri="{BB962C8B-B14F-4D97-AF65-F5344CB8AC3E}">
        <p14:creationId xmlns:p14="http://schemas.microsoft.com/office/powerpoint/2010/main" val="2586715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C2D40-255A-7FFA-2B9F-A667FFA3A9FB}"/>
            </a:ext>
          </a:extLst>
        </p:cNvPr>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D0B0CF40-F28E-2FE2-48BE-2CCB35FD82E1}"/>
              </a:ext>
            </a:extLst>
          </p:cNvPr>
          <p:cNvSpPr>
            <a:spLocks noGrp="1"/>
          </p:cNvSpPr>
          <p:nvPr>
            <p:ph type="sldNum" idx="14"/>
          </p:nvPr>
        </p:nvSpPr>
        <p:spPr/>
        <p:txBody>
          <a:bodyPr/>
          <a:lstStyle/>
          <a:p>
            <a:pPr algn="r"/>
            <a:fld id="{00000000-1234-1234-1234-123412341234}" type="slidenum">
              <a:rPr lang="en-US" smtClean="0">
                <a:ea typeface="Quicksand SemiBold"/>
                <a:cs typeface="Quicksand SemiBold"/>
                <a:sym typeface="Quicksand SemiBold"/>
              </a:rPr>
              <a:pPr algn="r"/>
              <a:t>9</a:t>
            </a:fld>
            <a:endParaRPr lang="en-US">
              <a:ea typeface="Quicksand SemiBold"/>
              <a:cs typeface="Quicksand SemiBold"/>
              <a:sym typeface="Quicksand SemiBold"/>
            </a:endParaRPr>
          </a:p>
        </p:txBody>
      </p:sp>
      <p:pic>
        <p:nvPicPr>
          <p:cNvPr id="2" name="Afbeelding 1" descr="Afbeelding met tekst, schermopname, software, Computerpictogram&#10;&#10;Automatisch gegenereerde beschrijving">
            <a:extLst>
              <a:ext uri="{FF2B5EF4-FFF2-40B4-BE49-F238E27FC236}">
                <a16:creationId xmlns:a16="http://schemas.microsoft.com/office/drawing/2014/main" id="{98FB4B32-31B2-2A3E-7C12-37A0A6552909}"/>
              </a:ext>
            </a:extLst>
          </p:cNvPr>
          <p:cNvPicPr>
            <a:picLocks noChangeAspect="1"/>
          </p:cNvPicPr>
          <p:nvPr/>
        </p:nvPicPr>
        <p:blipFill rotWithShape="1">
          <a:blip r:embed="rId3"/>
          <a:srcRect l="60714" t="11757" r="7804" b="6878"/>
          <a:stretch/>
        </p:blipFill>
        <p:spPr bwMode="auto">
          <a:xfrm>
            <a:off x="679039" y="16046"/>
            <a:ext cx="4709037" cy="6841954"/>
          </a:xfrm>
          <a:prstGeom prst="rect">
            <a:avLst/>
          </a:prstGeom>
          <a:ln>
            <a:noFill/>
          </a:ln>
          <a:extLst>
            <a:ext uri="{53640926-AAD7-44D8-BBD7-CCE9431645EC}">
              <a14:shadowObscured xmlns:a14="http://schemas.microsoft.com/office/drawing/2010/main"/>
            </a:ext>
          </a:extLst>
        </p:spPr>
      </p:pic>
      <p:sp>
        <p:nvSpPr>
          <p:cNvPr id="4" name="Tekstvak 3">
            <a:extLst>
              <a:ext uri="{FF2B5EF4-FFF2-40B4-BE49-F238E27FC236}">
                <a16:creationId xmlns:a16="http://schemas.microsoft.com/office/drawing/2014/main" id="{4E9AE348-BB51-A55D-97E1-141CADDED232}"/>
              </a:ext>
            </a:extLst>
          </p:cNvPr>
          <p:cNvSpPr txBox="1"/>
          <p:nvPr/>
        </p:nvSpPr>
        <p:spPr>
          <a:xfrm>
            <a:off x="5611091" y="4561178"/>
            <a:ext cx="6494318" cy="369332"/>
          </a:xfrm>
          <a:prstGeom prst="rect">
            <a:avLst/>
          </a:prstGeom>
          <a:noFill/>
        </p:spPr>
        <p:txBody>
          <a:bodyPr wrap="square">
            <a:spAutoFit/>
          </a:bodyPr>
          <a:lstStyle/>
          <a:p>
            <a:r>
              <a:rPr lang="nl-NL">
                <a:solidFill>
                  <a:srgbClr val="372D5A"/>
                </a:solidFill>
                <a:latin typeface="Figtree" pitchFamily="2" charset="0"/>
                <a:ea typeface="Calibri" panose="020F0502020204030204" pitchFamily="34" charset="0"/>
                <a:cs typeface="Times New Roman" panose="02020603050405020304" pitchFamily="18" charset="0"/>
              </a:rPr>
              <a:t>De Vlaamse overheid heeft een </a:t>
            </a:r>
            <a:r>
              <a:rPr lang="nl-NL" b="1">
                <a:solidFill>
                  <a:srgbClr val="372D5A"/>
                </a:solidFill>
                <a:latin typeface="Figtree" pitchFamily="2" charset="0"/>
                <a:ea typeface="Calibri" panose="020F0502020204030204" pitchFamily="34" charset="0"/>
                <a:cs typeface="Times New Roman" panose="02020603050405020304" pitchFamily="18" charset="0"/>
              </a:rPr>
              <a:t>plan</a:t>
            </a:r>
            <a:r>
              <a:rPr lang="nl-NL">
                <a:solidFill>
                  <a:srgbClr val="372D5A"/>
                </a:solidFill>
                <a:latin typeface="Figtree" pitchFamily="2" charset="0"/>
                <a:ea typeface="Calibri" panose="020F0502020204030204" pitchFamily="34" charset="0"/>
                <a:cs typeface="Times New Roman" panose="02020603050405020304" pitchFamily="18" charset="0"/>
              </a:rPr>
              <a:t> voor </a:t>
            </a:r>
            <a:r>
              <a:rPr lang="nl-NL" b="1">
                <a:solidFill>
                  <a:srgbClr val="372D5A"/>
                </a:solidFill>
                <a:latin typeface="Figtree" pitchFamily="2" charset="0"/>
                <a:ea typeface="Calibri" panose="020F0502020204030204" pitchFamily="34" charset="0"/>
                <a:cs typeface="Times New Roman" panose="02020603050405020304" pitchFamily="18" charset="0"/>
              </a:rPr>
              <a:t>'Klimaatadaptatie'</a:t>
            </a:r>
            <a:endParaRPr lang="nl-BE">
              <a:solidFill>
                <a:srgbClr val="372D5A"/>
              </a:solidFill>
              <a:latin typeface="Figtree"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3720690"/>
      </p:ext>
    </p:extLst>
  </p:cSld>
  <p:clrMapOvr>
    <a:masterClrMapping/>
  </p:clrMapOvr>
</p:sld>
</file>

<file path=ppt/theme/theme1.xml><?xml version="1.0" encoding="utf-8"?>
<a:theme xmlns:a="http://schemas.openxmlformats.org/drawingml/2006/main" name="Kantoorthema">
  <a:themeElements>
    <a:clrScheme name="Aangepast 1">
      <a:dk1>
        <a:srgbClr val="B1E0E7"/>
      </a:dk1>
      <a:lt1>
        <a:srgbClr val="FEFFFE"/>
      </a:lt1>
      <a:dk2>
        <a:srgbClr val="EA4F2C"/>
      </a:dk2>
      <a:lt2>
        <a:srgbClr val="DFF2F6"/>
      </a:lt2>
      <a:accent1>
        <a:srgbClr val="EA4F2C"/>
      </a:accent1>
      <a:accent2>
        <a:srgbClr val="63C2D2"/>
      </a:accent2>
      <a:accent3>
        <a:srgbClr val="362D59"/>
      </a:accent3>
      <a:accent4>
        <a:srgbClr val="B1E0E8"/>
      </a:accent4>
      <a:accent5>
        <a:srgbClr val="DFF2F6"/>
      </a:accent5>
      <a:accent6>
        <a:srgbClr val="F4A795"/>
      </a:accent6>
      <a:hlink>
        <a:srgbClr val="63C2D2"/>
      </a:hlink>
      <a:folHlink>
        <a:srgbClr val="EA4F2C"/>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573C"/>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Q PPT PRESENTATIE TEMPLATE (002)" id="{AF8329B9-CDEE-4C26-A151-F80DA52A175B}" vid="{48FD0D14-3BA8-4953-81C0-90F73C0A39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76bba2a-1cca-4d2c-9e0d-45e84fcde53e" xsi:nil="true"/>
    <lcf76f155ced4ddcb4097134ff3c332f xmlns="a11ce68a-716f-4ed9-bc00-72ed5a048f2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6E02C22AFBCA489A20ADA67455ACF8" ma:contentTypeVersion="15" ma:contentTypeDescription="Een nieuw document maken." ma:contentTypeScope="" ma:versionID="d1a401c74a79e673e5ec9d279fbe3ce9">
  <xsd:schema xmlns:xsd="http://www.w3.org/2001/XMLSchema" xmlns:xs="http://www.w3.org/2001/XMLSchema" xmlns:p="http://schemas.microsoft.com/office/2006/metadata/properties" xmlns:ns2="a11ce68a-716f-4ed9-bc00-72ed5a048f22" xmlns:ns3="476bba2a-1cca-4d2c-9e0d-45e84fcde53e" targetNamespace="http://schemas.microsoft.com/office/2006/metadata/properties" ma:root="true" ma:fieldsID="5f693cd4e1de18be2273c4f5d168aa62" ns2:_="" ns3:_="">
    <xsd:import namespace="a11ce68a-716f-4ed9-bc00-72ed5a048f22"/>
    <xsd:import namespace="476bba2a-1cca-4d2c-9e0d-45e84fcde53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1ce68a-716f-4ed9-bc00-72ed5a048f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ecdab8ae-7543-40c0-8aa8-58fde5a2f7cd"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6bba2a-1cca-4d2c-9e0d-45e84fcde53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6ae199c-b789-47d6-9eed-7cf096c17b8a}" ma:internalName="TaxCatchAll" ma:showField="CatchAllData" ma:web="476bba2a-1cca-4d2c-9e0d-45e84fcde53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2916FC-628C-453A-ABC3-1F6C09729FD9}">
  <ds:schemaRefs>
    <ds:schemaRef ds:uri="476bba2a-1cca-4d2c-9e0d-45e84fcde53e"/>
    <ds:schemaRef ds:uri="a11ce68a-716f-4ed9-bc00-72ed5a048f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E126CBC-F3F0-4B15-A0F0-FD502CD4970D}">
  <ds:schemaRefs>
    <ds:schemaRef ds:uri="476bba2a-1cca-4d2c-9e0d-45e84fcde53e"/>
    <ds:schemaRef ds:uri="a11ce68a-716f-4ed9-bc00-72ed5a048f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308159-C8B8-4392-8A20-E4395639EE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KS_Powerpoint presentatie</Template>
  <TotalTime>39</TotalTime>
  <Words>4314</Words>
  <Application>Microsoft Office PowerPoint</Application>
  <PresentationFormat>Breedbeeld</PresentationFormat>
  <Paragraphs>553</Paragraphs>
  <Slides>64</Slides>
  <Notes>63</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64</vt:i4>
      </vt:variant>
    </vt:vector>
  </HeadingPairs>
  <TitlesOfParts>
    <vt:vector size="73" baseType="lpstr">
      <vt:lpstr>Arial</vt:lpstr>
      <vt:lpstr>Calibri</vt:lpstr>
      <vt:lpstr>Figtree</vt:lpstr>
      <vt:lpstr>Figtree Black</vt:lpstr>
      <vt:lpstr>Montserrat</vt:lpstr>
      <vt:lpstr>Open Sans</vt:lpstr>
      <vt:lpstr>Quicksand SemiBold</vt:lpstr>
      <vt:lpstr>Segoe UI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Andreas  De Mesmaeker | Kind &amp; Samenleving</dc:creator>
  <cp:lastModifiedBy>Wouter Vanderstede  | Kind &amp; Samenleving</cp:lastModifiedBy>
  <cp:revision>2</cp:revision>
  <cp:lastPrinted>2024-03-11T13:41:59Z</cp:lastPrinted>
  <dcterms:created xsi:type="dcterms:W3CDTF">2024-01-16T10:03:43Z</dcterms:created>
  <dcterms:modified xsi:type="dcterms:W3CDTF">2024-06-14T10:43:34Z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0x010100FC6E02C22AFBCA489A20ADA67455ACF8</vt:lpwstr>
  </property>
  <property fmtid="{D5CDD505-2E9C-101B-9397-08002B2CF9AE}" pid="3" name="MediaServiceImageTags">
    <vt:lpwstr/>
  </property>
</Properties>
</file>